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2000" cy="6858000" type="screen16x9"/>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esProps" Target="presProps.xml"/><Relationship Id="rId3" Type="http://schemas.openxmlformats.org/officeDocument/2006/relationships/viewProps" Target="viewProps.xml"/><Relationship Id="rId4" Type="http://schemas.openxmlformats.org/officeDocument/2006/relationships/theme" Target="theme/theme1.xml"/><Relationship Id="rId5"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2:1</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And an angel of the LORD came up from Gilgal to Bochim, and said, I made you to go up out of Egypt, and have brought you unto the land which I sware unto your fathers; and I said, I will never break my covenant with you.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2:2</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ye shall make no league with the inhabitants of this land; ye shall throw down their altars: but ye have not obeyed my voice: why have ye done this?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3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2:3</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Wherefore I also said, I will not drive them out from before you; but they shall be as thorns in your sides, and their gods shall be a snare unto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4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it came to pass, when the angel of the LORD spake these words unto all the children of Israel, that the people lifted up their voice, and wept.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5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they called the name of that place Bochim: and they sacrificed there unto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6 / 19</a:t>
            </a:r>
          </a:p>
        </p:txBody>
      </p:sp>
      <p:sp>
        <p:nvSpPr>
          <p:cNvPr id="9" name="Sermon Title"/>
          <p:cNvSpPr txBox="1"/>
          <p:nvPr/>
        </p:nvSpPr>
        <p:spPr>
          <a:xfrm>
            <a:off x="1450000" y="1900000"/>
            <a:ext cx="9290000" cy="2750000"/>
          </a:xfrm>
          <a:prstGeom prst="rect">
            <a:avLst/>
          </a:prstGeom>
          <a:noFill/>
        </p:spPr>
        <p:txBody>
          <a:bodyPr wrap="square" anchor="ctr" lIns="20000" rIns="20000" tIns="20000" bIns="20000">
            <a:normAutofit/>
          </a:bodyPr>
          <a:lstStyle/>
          <a:p>
            <a:pPr algn="ctr">
              <a:lnSpc>
                <a:spcPct val="94000"/>
              </a:lnSpc>
            </a:pPr>
            <a:r>
              <a:rPr lang="en-US" sz="7000" b="1" spc="-40">
                <a:solidFill>
                  <a:srgbClr val="111111"/>
                </a:solidFill>
                <a:latin typeface="Aptos Display"/>
              </a:rPr>
              <a:t>You Have Not Obeyed My Voice</a:t>
            </a:r>
          </a:p>
        </p:txBody>
      </p:sp>
      <p:sp>
        <p:nvSpPr>
          <p:cNvPr id="10" name="Preacher"/>
          <p:cNvSpPr txBox="1"/>
          <p:nvPr/>
        </p:nvSpPr>
        <p:spPr>
          <a:xfrm>
            <a:off x="2800000" y="5100000"/>
            <a:ext cx="6590000" cy="520000"/>
          </a:xfrm>
          <a:prstGeom prst="rect">
            <a:avLst/>
          </a:prstGeom>
          <a:noFill/>
        </p:spPr>
        <p:txBody>
          <a:bodyPr wrap="square" anchor="ctr" lIns="0" rIns="0" tIns="0" bIns="0">
            <a:normAutofit/>
          </a:bodyPr>
          <a:lstStyle/>
          <a:p>
            <a:pPr algn="ctr">
              <a:lnSpc>
                <a:spcPct val="100000"/>
              </a:lnSpc>
            </a:pPr>
            <a:r>
              <a:rPr lang="en-US" sz="3000" b="1">
                <a:solidFill>
                  <a:srgbClr val="666B70"/>
                </a:solidFill>
                <a:latin typeface="Aptos Display"/>
              </a:rPr>
              <a:t>Pastor Joshua Tapp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7 / 19</a:t>
            </a:r>
          </a:p>
        </p:txBody>
      </p:sp>
      <p:sp>
        <p:nvSpPr>
          <p:cNvPr id="9" name="Section Title"/>
          <p:cNvSpPr txBox="1"/>
          <p:nvPr/>
        </p:nvSpPr>
        <p:spPr>
          <a:xfrm>
            <a:off x="1200000" y="2150000"/>
            <a:ext cx="9792000" cy="1900000"/>
          </a:xfrm>
          <a:prstGeom prst="rect">
            <a:avLst/>
          </a:prstGeom>
          <a:noFill/>
        </p:spPr>
        <p:txBody>
          <a:bodyPr wrap="square" anchor="ctr" lIns="20000" rIns="20000" tIns="20000" bIns="20000">
            <a:normAutofit/>
          </a:bodyPr>
          <a:lstStyle/>
          <a:p>
            <a:pPr algn="ctr">
              <a:lnSpc>
                <a:spcPct val="93000"/>
              </a:lnSpc>
            </a:pPr>
            <a:r>
              <a:rPr lang="en-US" sz="9200" b="1" spc="-35">
                <a:solidFill>
                  <a:srgbClr val="111111"/>
                </a:solidFill>
                <a:latin typeface="Aptos Display"/>
              </a:rPr>
              <a:t>Introduction</a:t>
            </a:r>
          </a:p>
        </p:txBody>
      </p:sp>
      <p:sp>
        <p:nvSpPr>
          <p:cNvPr id="10" name="Sermon Subtitle"/>
          <p:cNvSpPr txBox="1"/>
          <p:nvPr/>
        </p:nvSpPr>
        <p:spPr>
          <a:xfrm>
            <a:off x="2200000" y="5000000"/>
            <a:ext cx="7792000" cy="520000"/>
          </a:xfrm>
          <a:prstGeom prst="rect">
            <a:avLst/>
          </a:prstGeom>
          <a:noFill/>
        </p:spPr>
        <p:txBody>
          <a:bodyPr wrap="square" anchor="ctr" lIns="0" rIns="0" tIns="0" bIns="0">
            <a:normAutofit/>
          </a:bodyPr>
          <a:lstStyle/>
          <a:p>
            <a:pPr algn="ctr">
              <a:lnSpc>
                <a:spcPct val="100000"/>
              </a:lnSpc>
            </a:pPr>
            <a:r>
              <a:rPr lang="en-US" sz="2500" b="1">
                <a:solidFill>
                  <a:srgbClr val="666B70"/>
                </a:solidFill>
                <a:latin typeface="Aptos Display"/>
              </a:rPr>
              <a:t>You Have Not Obeyed My Voice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8 / 19</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7000" b="1" spc="-40">
                <a:solidFill>
                  <a:srgbClr val="111111"/>
                </a:solidFill>
                <a:latin typeface="Aptos Display"/>
              </a:rPr>
              <a:t>I Will Never Break My Covenant with You</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9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2:1</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And an angel of the LORD came up from Gilgal to Bochim, and said, I made you to go up out of Egypt, and have brought you unto the land which I sware unto your fathers; and I said, I will never break my covenant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2:2</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10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2:2</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ye shall make no league with the inhabitants of this land; ye shall throw down their altars: but ye have not obeyed my voice: why have ye done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Exodus 34:12-13</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11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EXODUS 34:12-13</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Take heed to thyself, lest thou make a covenant with the inhabitants of the land whither thou goest, lest it be for a snare in the midst of thee: But ye shall destroy their altars, break their images, and cut down their groves: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12 / 19</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7000" b="1" spc="-40">
                <a:solidFill>
                  <a:srgbClr val="111111"/>
                </a:solidFill>
                <a:latin typeface="Aptos Display"/>
              </a:rPr>
              <a:t>I Will Not Drive Them Out from Before You</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2:3</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13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2:3</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Wherefore I also said, I will not drive them out from before you; but they shall be as thorns in your sides, and their gods shall be a snare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Numbers 33:55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14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NUMBERS 33:55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But if ye will not drive out the inhabitants of the land from before you; then it shall come to pass, that those which ye let remain of them shall be pricks in your eyes, and thorns in your sides, and shall vex you in the land wherein ye dwell.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Psalm 106:34-36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15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PSALM 106:34-36</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They did not destroy the nations, concerning whom the LORD commanded them: But were mingled among the heathen, and learned their works. And they served their idols: which were a snare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16 / 19</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III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7000" b="1" spc="-40">
                <a:solidFill>
                  <a:srgbClr val="111111"/>
                </a:solidFill>
                <a:latin typeface="Aptos Display"/>
              </a:rPr>
              <a:t>The People Lifted up Their Voice, and Wept</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4-5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2:4</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17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it came to pass, when the angel of the LORD spake these words unto all the children of Israel, that the people lifted up their voice, and wept.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18 / 19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JUDGES 2:5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they called the name of that place Bochim: and they sacrificed there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Judges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19 / 19</a:t>
            </a:r>
          </a:p>
        </p:txBody>
      </p:sp>
      <p:sp>
        <p:nvSpPr>
          <p:cNvPr id="9" name="Section Title"/>
          <p:cNvSpPr txBox="1"/>
          <p:nvPr/>
        </p:nvSpPr>
        <p:spPr>
          <a:xfrm>
            <a:off x="1200000" y="2150000"/>
            <a:ext cx="9792000" cy="1900000"/>
          </a:xfrm>
          <a:prstGeom prst="rect">
            <a:avLst/>
          </a:prstGeom>
          <a:noFill/>
        </p:spPr>
        <p:txBody>
          <a:bodyPr wrap="square" anchor="ctr" lIns="20000" rIns="20000" tIns="20000" bIns="20000">
            <a:normAutofit/>
          </a:bodyPr>
          <a:lstStyle/>
          <a:p>
            <a:pPr algn="ctr">
              <a:lnSpc>
                <a:spcPct val="93000"/>
              </a:lnSpc>
            </a:pPr>
            <a:r>
              <a:rPr lang="en-US" sz="9200" b="1" spc="-35">
                <a:solidFill>
                  <a:srgbClr val="111111"/>
                </a:solidFill>
                <a:latin typeface="Aptos Display"/>
              </a:rPr>
              <a:t>Conclusion</a:t>
            </a:r>
          </a:p>
        </p:txBody>
      </p:sp>
      <p:sp>
        <p:nvSpPr>
          <p:cNvPr id="10" name="Sermon Subtitle"/>
          <p:cNvSpPr txBox="1"/>
          <p:nvPr/>
        </p:nvSpPr>
        <p:spPr>
          <a:xfrm>
            <a:off x="2200000" y="5000000"/>
            <a:ext cx="7792000" cy="520000"/>
          </a:xfrm>
          <a:prstGeom prst="rect">
            <a:avLst/>
          </a:prstGeom>
          <a:noFill/>
        </p:spPr>
        <p:txBody>
          <a:bodyPr wrap="square" anchor="ctr" lIns="0" rIns="0" tIns="0" bIns="0">
            <a:normAutofit/>
          </a:bodyPr>
          <a:lstStyle/>
          <a:p>
            <a:pPr algn="ctr">
              <a:lnSpc>
                <a:spcPct val="100000"/>
              </a:lnSpc>
            </a:pPr>
            <a:r>
              <a:rPr lang="en-US" sz="2500" b="1">
                <a:solidFill>
                  <a:srgbClr val="666B70"/>
                </a:solidFill>
                <a:latin typeface="Aptos Display"/>
              </a:rPr>
              <a:t>You Have Not Obeyed My Voice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Application>TWBC Sermon Studio</Application>
  <Slides>19</Slides>
</Properties>
</file>

<file path=docProps/core.xml><?xml version="1.0" encoding="utf-8"?>
<cp:coreProperties xmlns:cp="http://schemas.openxmlformats.org/package/2006/metadata/core-properties" xmlns:dc="http://purl.org/dc/elements/1.1/">
  <dc:title>You Have Not Obeyed My Voice — Sermon Slides</dc:title>
  <dc:creator>True Words Baptist Church</dc:creator>
</cp:coreProperties>
</file>