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6" r:id="rId3"/>
    <p:sldId id="258" r:id="rId4"/>
    <p:sldId id="259"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80" y="14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856D6-D801-FA2D-E319-8AF11DF866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93A8C0-BA45-1C2A-A4D6-D7DD546960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412225-ED05-F8E1-39C4-88FB2284961A}"/>
              </a:ext>
            </a:extLst>
          </p:cNvPr>
          <p:cNvSpPr>
            <a:spLocks noGrp="1"/>
          </p:cNvSpPr>
          <p:nvPr>
            <p:ph type="dt" sz="half" idx="10"/>
          </p:nvPr>
        </p:nvSpPr>
        <p:spPr/>
        <p:txBody>
          <a:bodyPr/>
          <a:lstStyle/>
          <a:p>
            <a:fld id="{A0BFECB6-7C5E-4904-AA0E-4BC37958F315}" type="datetimeFigureOut">
              <a:rPr lang="en-US" smtClean="0"/>
              <a:t>9/25/2026</a:t>
            </a:fld>
            <a:endParaRPr lang="en-US"/>
          </a:p>
        </p:txBody>
      </p:sp>
      <p:sp>
        <p:nvSpPr>
          <p:cNvPr id="5" name="Footer Placeholder 4">
            <a:extLst>
              <a:ext uri="{FF2B5EF4-FFF2-40B4-BE49-F238E27FC236}">
                <a16:creationId xmlns:a16="http://schemas.microsoft.com/office/drawing/2014/main" id="{3DC63A43-EC39-B6A0-083B-B428FEBE07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296940-9BE5-9495-2F75-3F36D7A7B938}"/>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658400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47DA7-B0B2-6ABE-1DB5-B770AF6570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2D47AA-DE16-1B54-434C-780C1AC7E5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761372-6930-A4E8-37D1-7C451F0924CF}"/>
              </a:ext>
            </a:extLst>
          </p:cNvPr>
          <p:cNvSpPr>
            <a:spLocks noGrp="1"/>
          </p:cNvSpPr>
          <p:nvPr>
            <p:ph type="dt" sz="half" idx="10"/>
          </p:nvPr>
        </p:nvSpPr>
        <p:spPr/>
        <p:txBody>
          <a:bodyPr/>
          <a:lstStyle/>
          <a:p>
            <a:fld id="{A0BFECB6-7C5E-4904-AA0E-4BC37958F315}" type="datetimeFigureOut">
              <a:rPr lang="en-US" smtClean="0"/>
              <a:t>9/25/2026</a:t>
            </a:fld>
            <a:endParaRPr lang="en-US"/>
          </a:p>
        </p:txBody>
      </p:sp>
      <p:sp>
        <p:nvSpPr>
          <p:cNvPr id="5" name="Footer Placeholder 4">
            <a:extLst>
              <a:ext uri="{FF2B5EF4-FFF2-40B4-BE49-F238E27FC236}">
                <a16:creationId xmlns:a16="http://schemas.microsoft.com/office/drawing/2014/main" id="{CE09ED1D-BD52-22A0-F3CB-3CBAD1A35A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424CB9-D0A2-9CBC-7EBB-57B44AAC03BD}"/>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112558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C7BBB-CF6F-B23F-E14B-D87775895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0457D2-F2D8-AEC0-3300-87B2247D6C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ECED82-D0F8-E8E3-4F36-6B6AAFB7125A}"/>
              </a:ext>
            </a:extLst>
          </p:cNvPr>
          <p:cNvSpPr>
            <a:spLocks noGrp="1"/>
          </p:cNvSpPr>
          <p:nvPr>
            <p:ph type="dt" sz="half" idx="10"/>
          </p:nvPr>
        </p:nvSpPr>
        <p:spPr/>
        <p:txBody>
          <a:bodyPr/>
          <a:lstStyle/>
          <a:p>
            <a:fld id="{A0BFECB6-7C5E-4904-AA0E-4BC37958F315}" type="datetimeFigureOut">
              <a:rPr lang="en-US" smtClean="0"/>
              <a:t>9/25/2026</a:t>
            </a:fld>
            <a:endParaRPr lang="en-US"/>
          </a:p>
        </p:txBody>
      </p:sp>
      <p:sp>
        <p:nvSpPr>
          <p:cNvPr id="5" name="Footer Placeholder 4">
            <a:extLst>
              <a:ext uri="{FF2B5EF4-FFF2-40B4-BE49-F238E27FC236}">
                <a16:creationId xmlns:a16="http://schemas.microsoft.com/office/drawing/2014/main" id="{46B18BEB-9046-1592-BCA2-1ADD5AF992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C27477-26E2-2689-81D2-2A67963C4988}"/>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607345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319F4-175F-B63F-D536-E05CAFDAFF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B147D0-54AE-6279-7B8C-1D08FB873E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1C9A72-E758-4CD4-83E3-FED63D6B81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21F6CE-3045-B45C-066C-BC7BED3AB71D}"/>
              </a:ext>
            </a:extLst>
          </p:cNvPr>
          <p:cNvSpPr>
            <a:spLocks noGrp="1"/>
          </p:cNvSpPr>
          <p:nvPr>
            <p:ph type="dt" sz="half" idx="10"/>
          </p:nvPr>
        </p:nvSpPr>
        <p:spPr/>
        <p:txBody>
          <a:bodyPr/>
          <a:lstStyle/>
          <a:p>
            <a:fld id="{A0BFECB6-7C5E-4904-AA0E-4BC37958F315}" type="datetimeFigureOut">
              <a:rPr lang="en-US" smtClean="0"/>
              <a:t>9/25/2026</a:t>
            </a:fld>
            <a:endParaRPr lang="en-US"/>
          </a:p>
        </p:txBody>
      </p:sp>
      <p:sp>
        <p:nvSpPr>
          <p:cNvPr id="6" name="Footer Placeholder 5">
            <a:extLst>
              <a:ext uri="{FF2B5EF4-FFF2-40B4-BE49-F238E27FC236}">
                <a16:creationId xmlns:a16="http://schemas.microsoft.com/office/drawing/2014/main" id="{34F6B027-0BBC-27D1-3C42-D7C686F397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17A788-FE07-4BED-89D7-6FB2AD53F007}"/>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1796203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ED7C4-82CD-FF57-5CCF-C69B6FD8FB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F00744-897A-3266-9535-B8DEE1291A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A6A2A2-DF3F-9773-2906-DA7FAD49D7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0E9F06-3205-7E29-7652-2C210540E7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DA073B-2287-0F0A-5DBF-8BD74E47D9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64B6CE-2FB3-BBC4-5848-BA71D0158D16}"/>
              </a:ext>
            </a:extLst>
          </p:cNvPr>
          <p:cNvSpPr>
            <a:spLocks noGrp="1"/>
          </p:cNvSpPr>
          <p:nvPr>
            <p:ph type="dt" sz="half" idx="10"/>
          </p:nvPr>
        </p:nvSpPr>
        <p:spPr/>
        <p:txBody>
          <a:bodyPr/>
          <a:lstStyle/>
          <a:p>
            <a:fld id="{A0BFECB6-7C5E-4904-AA0E-4BC37958F315}" type="datetimeFigureOut">
              <a:rPr lang="en-US" smtClean="0"/>
              <a:t>9/25/2026</a:t>
            </a:fld>
            <a:endParaRPr lang="en-US"/>
          </a:p>
        </p:txBody>
      </p:sp>
      <p:sp>
        <p:nvSpPr>
          <p:cNvPr id="8" name="Footer Placeholder 7">
            <a:extLst>
              <a:ext uri="{FF2B5EF4-FFF2-40B4-BE49-F238E27FC236}">
                <a16:creationId xmlns:a16="http://schemas.microsoft.com/office/drawing/2014/main" id="{1E6BAADC-59CC-CB6A-A2A5-F3E1B16FF3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96E064-A4B5-D80B-0EF0-6B5E0B53D3F3}"/>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549554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81E18-7503-CCC4-5C2D-695C0CE965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736A9D-C59D-1788-EE61-9CD3B4E9798B}"/>
              </a:ext>
            </a:extLst>
          </p:cNvPr>
          <p:cNvSpPr>
            <a:spLocks noGrp="1"/>
          </p:cNvSpPr>
          <p:nvPr>
            <p:ph type="dt" sz="half" idx="10"/>
          </p:nvPr>
        </p:nvSpPr>
        <p:spPr/>
        <p:txBody>
          <a:bodyPr/>
          <a:lstStyle/>
          <a:p>
            <a:fld id="{A0BFECB6-7C5E-4904-AA0E-4BC37958F315}" type="datetimeFigureOut">
              <a:rPr lang="en-US" smtClean="0"/>
              <a:t>9/25/2026</a:t>
            </a:fld>
            <a:endParaRPr lang="en-US"/>
          </a:p>
        </p:txBody>
      </p:sp>
      <p:sp>
        <p:nvSpPr>
          <p:cNvPr id="4" name="Footer Placeholder 3">
            <a:extLst>
              <a:ext uri="{FF2B5EF4-FFF2-40B4-BE49-F238E27FC236}">
                <a16:creationId xmlns:a16="http://schemas.microsoft.com/office/drawing/2014/main" id="{3299CA69-C85D-8B9B-13CC-86EF2FDE1AB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9E6744-1625-C8BA-3608-3FAF79E6F305}"/>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481852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A4B326-44C9-D1AB-CA09-8C618439032F}"/>
              </a:ext>
            </a:extLst>
          </p:cNvPr>
          <p:cNvSpPr>
            <a:spLocks noGrp="1"/>
          </p:cNvSpPr>
          <p:nvPr>
            <p:ph type="dt" sz="half" idx="10"/>
          </p:nvPr>
        </p:nvSpPr>
        <p:spPr/>
        <p:txBody>
          <a:bodyPr/>
          <a:lstStyle/>
          <a:p>
            <a:fld id="{A0BFECB6-7C5E-4904-AA0E-4BC37958F315}" type="datetimeFigureOut">
              <a:rPr lang="en-US" smtClean="0"/>
              <a:t>9/25/2026</a:t>
            </a:fld>
            <a:endParaRPr lang="en-US"/>
          </a:p>
        </p:txBody>
      </p:sp>
      <p:sp>
        <p:nvSpPr>
          <p:cNvPr id="3" name="Footer Placeholder 2">
            <a:extLst>
              <a:ext uri="{FF2B5EF4-FFF2-40B4-BE49-F238E27FC236}">
                <a16:creationId xmlns:a16="http://schemas.microsoft.com/office/drawing/2014/main" id="{7C1A3C32-53CE-FD42-701F-818B0EA0EC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CC8B9B-B8DB-BC1E-34FD-608C84C7DF6C}"/>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2376908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A4D47-8048-A6A0-E3F5-B29CEAA49E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959C24-CF70-73CC-77E0-2FBBB77E9F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BD5ABC-86E9-5A9D-469C-CAFE3A47B0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F7B3F8-C6B7-145C-B922-B5F071C807A2}"/>
              </a:ext>
            </a:extLst>
          </p:cNvPr>
          <p:cNvSpPr>
            <a:spLocks noGrp="1"/>
          </p:cNvSpPr>
          <p:nvPr>
            <p:ph type="dt" sz="half" idx="10"/>
          </p:nvPr>
        </p:nvSpPr>
        <p:spPr/>
        <p:txBody>
          <a:bodyPr/>
          <a:lstStyle/>
          <a:p>
            <a:fld id="{A0BFECB6-7C5E-4904-AA0E-4BC37958F315}" type="datetimeFigureOut">
              <a:rPr lang="en-US" smtClean="0"/>
              <a:t>9/25/2026</a:t>
            </a:fld>
            <a:endParaRPr lang="en-US"/>
          </a:p>
        </p:txBody>
      </p:sp>
      <p:sp>
        <p:nvSpPr>
          <p:cNvPr id="6" name="Footer Placeholder 5">
            <a:extLst>
              <a:ext uri="{FF2B5EF4-FFF2-40B4-BE49-F238E27FC236}">
                <a16:creationId xmlns:a16="http://schemas.microsoft.com/office/drawing/2014/main" id="{1A22463E-C2C0-781F-2EB1-0190B3CE3B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AAB542-5285-26A0-CF10-C1C58D84321F}"/>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991819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98838-4C58-CD04-CF0C-9D5C0F436E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957BA6-FCFA-055A-F2E3-9CD411B417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350950-8A71-0D6C-88FF-008B71216B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DBA49B-3604-A6E6-D253-172AC4A11CD8}"/>
              </a:ext>
            </a:extLst>
          </p:cNvPr>
          <p:cNvSpPr>
            <a:spLocks noGrp="1"/>
          </p:cNvSpPr>
          <p:nvPr>
            <p:ph type="dt" sz="half" idx="10"/>
          </p:nvPr>
        </p:nvSpPr>
        <p:spPr/>
        <p:txBody>
          <a:bodyPr/>
          <a:lstStyle/>
          <a:p>
            <a:fld id="{A0BFECB6-7C5E-4904-AA0E-4BC37958F315}" type="datetimeFigureOut">
              <a:rPr lang="en-US" smtClean="0"/>
              <a:t>9/25/2026</a:t>
            </a:fld>
            <a:endParaRPr lang="en-US"/>
          </a:p>
        </p:txBody>
      </p:sp>
      <p:sp>
        <p:nvSpPr>
          <p:cNvPr id="6" name="Footer Placeholder 5">
            <a:extLst>
              <a:ext uri="{FF2B5EF4-FFF2-40B4-BE49-F238E27FC236}">
                <a16:creationId xmlns:a16="http://schemas.microsoft.com/office/drawing/2014/main" id="{62284F70-CF7F-0589-284F-3B3987E835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E3F1FC-9BF8-6A15-0331-BF9997853311}"/>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1098809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EC10B-8CCC-CD0B-CC17-C14BCD1094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84ED69-4EC5-CB7E-EA5C-7A7CDC33A1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3CA02F-D721-1EEE-2549-0D0E9E2BF44B}"/>
              </a:ext>
            </a:extLst>
          </p:cNvPr>
          <p:cNvSpPr>
            <a:spLocks noGrp="1"/>
          </p:cNvSpPr>
          <p:nvPr>
            <p:ph type="dt" sz="half" idx="10"/>
          </p:nvPr>
        </p:nvSpPr>
        <p:spPr/>
        <p:txBody>
          <a:bodyPr/>
          <a:lstStyle/>
          <a:p>
            <a:fld id="{A0BFECB6-7C5E-4904-AA0E-4BC37958F315}" type="datetimeFigureOut">
              <a:rPr lang="en-US" smtClean="0"/>
              <a:t>9/25/2026</a:t>
            </a:fld>
            <a:endParaRPr lang="en-US"/>
          </a:p>
        </p:txBody>
      </p:sp>
      <p:sp>
        <p:nvSpPr>
          <p:cNvPr id="5" name="Footer Placeholder 4">
            <a:extLst>
              <a:ext uri="{FF2B5EF4-FFF2-40B4-BE49-F238E27FC236}">
                <a16:creationId xmlns:a16="http://schemas.microsoft.com/office/drawing/2014/main" id="{D8CD3281-E702-C14F-7785-6ECE5E4B90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3889B1-0F74-5F2B-5997-1786F3E14D4A}"/>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1990817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6374BA-549E-3531-579E-243A94509D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F9099C-5B0C-B922-4040-974B6E20CE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63EF46-8B25-9BC0-DEEC-90F14C340672}"/>
              </a:ext>
            </a:extLst>
          </p:cNvPr>
          <p:cNvSpPr>
            <a:spLocks noGrp="1"/>
          </p:cNvSpPr>
          <p:nvPr>
            <p:ph type="dt" sz="half" idx="10"/>
          </p:nvPr>
        </p:nvSpPr>
        <p:spPr/>
        <p:txBody>
          <a:bodyPr/>
          <a:lstStyle/>
          <a:p>
            <a:fld id="{A0BFECB6-7C5E-4904-AA0E-4BC37958F315}" type="datetimeFigureOut">
              <a:rPr lang="en-US" smtClean="0"/>
              <a:t>9/25/2026</a:t>
            </a:fld>
            <a:endParaRPr lang="en-US"/>
          </a:p>
        </p:txBody>
      </p:sp>
      <p:sp>
        <p:nvSpPr>
          <p:cNvPr id="5" name="Footer Placeholder 4">
            <a:extLst>
              <a:ext uri="{FF2B5EF4-FFF2-40B4-BE49-F238E27FC236}">
                <a16:creationId xmlns:a16="http://schemas.microsoft.com/office/drawing/2014/main" id="{69813FC8-B5F2-2A2D-1317-437154F71C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F4345-A569-BF04-6EA7-198E2D4B2678}"/>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2531812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9673F5-297E-8151-81D0-76A34729F9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918A6A-9B74-7FA9-F72A-D1EDA7631C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D11EF-A0B6-8E20-CA75-D83F53962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BFECB6-7C5E-4904-AA0E-4BC37958F315}" type="datetimeFigureOut">
              <a:rPr lang="en-US" smtClean="0"/>
              <a:t>9/25/2026</a:t>
            </a:fld>
            <a:endParaRPr lang="en-US"/>
          </a:p>
        </p:txBody>
      </p:sp>
      <p:sp>
        <p:nvSpPr>
          <p:cNvPr id="5" name="Footer Placeholder 4">
            <a:extLst>
              <a:ext uri="{FF2B5EF4-FFF2-40B4-BE49-F238E27FC236}">
                <a16:creationId xmlns:a16="http://schemas.microsoft.com/office/drawing/2014/main" id="{C122AC53-785D-62F3-21E3-41544CFFD2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369CB0-CE7E-9FBC-556E-84E069C5A5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74FE1F-5F63-45AC-A5F4-761FE47AE569}" type="slidenum">
              <a:rPr lang="en-US" smtClean="0"/>
              <a:t>‹#›</a:t>
            </a:fld>
            <a:endParaRPr lang="en-US"/>
          </a:p>
        </p:txBody>
      </p:sp>
    </p:spTree>
    <p:extLst>
      <p:ext uri="{BB962C8B-B14F-4D97-AF65-F5344CB8AC3E}">
        <p14:creationId xmlns:p14="http://schemas.microsoft.com/office/powerpoint/2010/main" val="378792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BDC7074-4135-0CBE-3378-B6DB25C250E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7739278-3FA4-2E87-8EB8-E2607D22494A}"/>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80548F5E-A227-3B09-5A28-953B22772BA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2:1-4</a:t>
            </a:r>
          </a:p>
        </p:txBody>
      </p:sp>
      <p:cxnSp>
        <p:nvCxnSpPr>
          <p:cNvPr id="4" name="Straight Connector 3">
            <a:extLst>
              <a:ext uri="{FF2B5EF4-FFF2-40B4-BE49-F238E27FC236}">
                <a16:creationId xmlns:a16="http://schemas.microsoft.com/office/drawing/2014/main" id="{5F6B912E-4B90-C04E-38E3-F90A56B8EE7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EDA241B-B3FB-46DA-3F27-568D95AD9C6C}"/>
              </a:ext>
            </a:extLst>
          </p:cNvPr>
          <p:cNvSpPr txBox="1"/>
          <p:nvPr/>
        </p:nvSpPr>
        <p:spPr>
          <a:xfrm>
            <a:off x="736600" y="1875136"/>
            <a:ext cx="10464800" cy="3077766"/>
          </a:xfrm>
          <a:prstGeom prst="rect">
            <a:avLst/>
          </a:prstGeom>
          <a:noFill/>
        </p:spPr>
        <p:txBody>
          <a:bodyPr vert="horz" wrap="square" lIns="0" tIns="0" rIns="0" bIns="0" rtlCol="0">
            <a:spAutoFit/>
          </a:bodyPr>
          <a:lstStyle/>
          <a:p>
            <a:r>
              <a:rPr lang="en-US" sz="4000" b="1" dirty="0">
                <a:latin typeface="Arial" panose="020B0604020202020204" pitchFamily="34" charset="0"/>
                <a:cs typeface="Arial" panose="020B0604020202020204" pitchFamily="34" charset="0"/>
              </a:rPr>
              <a:t>1 </a:t>
            </a:r>
            <a:r>
              <a:rPr lang="en-US" sz="4000" dirty="0">
                <a:latin typeface="Arial" panose="020B0604020202020204" pitchFamily="34" charset="0"/>
                <a:cs typeface="Arial" panose="020B0604020202020204" pitchFamily="34" charset="0"/>
              </a:rPr>
              <a:t>And there went a man of the house of Levi, and took </a:t>
            </a:r>
            <a:r>
              <a:rPr lang="en-US" sz="4000" i="1" dirty="0">
                <a:latin typeface="Arial" panose="020B0604020202020204" pitchFamily="34" charset="0"/>
                <a:cs typeface="Arial" panose="020B0604020202020204" pitchFamily="34" charset="0"/>
              </a:rPr>
              <a:t>to wife</a:t>
            </a:r>
            <a:r>
              <a:rPr lang="en-US" sz="4000" dirty="0">
                <a:latin typeface="Arial" panose="020B0604020202020204" pitchFamily="34" charset="0"/>
                <a:cs typeface="Arial" panose="020B0604020202020204" pitchFamily="34" charset="0"/>
              </a:rPr>
              <a:t> a daughter of Levi. </a:t>
            </a:r>
          </a:p>
          <a:p>
            <a:r>
              <a:rPr lang="en-US" sz="4000" b="1"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And the woman conceived, and bare a son: and when she saw him that he </a:t>
            </a:r>
            <a:r>
              <a:rPr lang="en-US" sz="4000" i="1" dirty="0">
                <a:latin typeface="Arial" panose="020B0604020202020204" pitchFamily="34" charset="0"/>
                <a:cs typeface="Arial" panose="020B0604020202020204" pitchFamily="34" charset="0"/>
              </a:rPr>
              <a:t>was a</a:t>
            </a:r>
            <a:r>
              <a:rPr lang="en-US" sz="4000" dirty="0">
                <a:latin typeface="Arial" panose="020B0604020202020204" pitchFamily="34" charset="0"/>
                <a:cs typeface="Arial" panose="020B0604020202020204" pitchFamily="34" charset="0"/>
              </a:rPr>
              <a:t> goodly </a:t>
            </a:r>
            <a:r>
              <a:rPr lang="en-US" sz="4000" i="1" dirty="0">
                <a:latin typeface="Arial" panose="020B0604020202020204" pitchFamily="34" charset="0"/>
                <a:cs typeface="Arial" panose="020B0604020202020204" pitchFamily="34" charset="0"/>
              </a:rPr>
              <a:t>child</a:t>
            </a:r>
            <a:r>
              <a:rPr lang="en-US" sz="4000" dirty="0">
                <a:latin typeface="Arial" panose="020B0604020202020204" pitchFamily="34" charset="0"/>
                <a:cs typeface="Arial" panose="020B0604020202020204" pitchFamily="34" charset="0"/>
              </a:rPr>
              <a:t>, she hid him three months. </a:t>
            </a:r>
          </a:p>
        </p:txBody>
      </p:sp>
      <p:sp>
        <p:nvSpPr>
          <p:cNvPr id="6" name="TextBox 5">
            <a:extLst>
              <a:ext uri="{FF2B5EF4-FFF2-40B4-BE49-F238E27FC236}">
                <a16:creationId xmlns:a16="http://schemas.microsoft.com/office/drawing/2014/main" id="{FFDE0756-07B8-B59D-158C-31A5C6C4AEB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610707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C3CE4DA-7526-E615-94DC-5B352A515B1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8A6097E-BE88-0212-276B-90F50F70D4D3}"/>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59944616-5D90-BB6C-08BF-1C22C133B9EC}"/>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2:1-4</a:t>
            </a:r>
          </a:p>
        </p:txBody>
      </p:sp>
      <p:cxnSp>
        <p:nvCxnSpPr>
          <p:cNvPr id="4" name="Straight Connector 3">
            <a:extLst>
              <a:ext uri="{FF2B5EF4-FFF2-40B4-BE49-F238E27FC236}">
                <a16:creationId xmlns:a16="http://schemas.microsoft.com/office/drawing/2014/main" id="{B42B04F3-BE57-8A49-3F78-832B869B72FB}"/>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F8050ED-CEFD-5F95-D0DE-306B6FF38F5C}"/>
              </a:ext>
            </a:extLst>
          </p:cNvPr>
          <p:cNvSpPr txBox="1"/>
          <p:nvPr/>
        </p:nvSpPr>
        <p:spPr>
          <a:xfrm>
            <a:off x="736600" y="1780543"/>
            <a:ext cx="10464800" cy="4308872"/>
          </a:xfrm>
          <a:prstGeom prst="rect">
            <a:avLst/>
          </a:prstGeom>
          <a:noFill/>
        </p:spPr>
        <p:txBody>
          <a:bodyPr vert="horz" wrap="square" lIns="0" tIns="0" rIns="0" bIns="0" rtlCol="0">
            <a:spAutoFit/>
          </a:bodyPr>
          <a:lstStyle/>
          <a:p>
            <a:r>
              <a:rPr lang="en-US" sz="4000" b="1" dirty="0">
                <a:latin typeface="Arial" panose="020B0604020202020204" pitchFamily="34" charset="0"/>
                <a:cs typeface="Arial" panose="020B0604020202020204" pitchFamily="34" charset="0"/>
              </a:rPr>
              <a:t>3</a:t>
            </a:r>
            <a:r>
              <a:rPr lang="en-US" sz="4000" dirty="0">
                <a:latin typeface="Arial" panose="020B0604020202020204" pitchFamily="34" charset="0"/>
                <a:cs typeface="Arial" panose="020B0604020202020204" pitchFamily="34" charset="0"/>
              </a:rPr>
              <a:t> And when she could not longer hide him, she took for him an ark of bulrushes, and daubed it with slime and with pitch, and put the child therein; and she laid </a:t>
            </a:r>
            <a:r>
              <a:rPr lang="en-US" sz="4000" i="1" dirty="0">
                <a:latin typeface="Arial" panose="020B0604020202020204" pitchFamily="34" charset="0"/>
                <a:cs typeface="Arial" panose="020B0604020202020204" pitchFamily="34" charset="0"/>
              </a:rPr>
              <a:t>it</a:t>
            </a:r>
            <a:r>
              <a:rPr lang="en-US" sz="4000" dirty="0">
                <a:latin typeface="Arial" panose="020B0604020202020204" pitchFamily="34" charset="0"/>
                <a:cs typeface="Arial" panose="020B0604020202020204" pitchFamily="34" charset="0"/>
              </a:rPr>
              <a:t> in the flags by the river's brink. </a:t>
            </a:r>
          </a:p>
          <a:p>
            <a:r>
              <a:rPr lang="en-US" sz="4000" b="1" dirty="0">
                <a:latin typeface="Arial" panose="020B0604020202020204" pitchFamily="34" charset="0"/>
                <a:cs typeface="Arial" panose="020B0604020202020204" pitchFamily="34" charset="0"/>
              </a:rPr>
              <a:t>4</a:t>
            </a:r>
            <a:r>
              <a:rPr lang="en-US" sz="4000" dirty="0">
                <a:latin typeface="Arial" panose="020B0604020202020204" pitchFamily="34" charset="0"/>
                <a:cs typeface="Arial" panose="020B0604020202020204" pitchFamily="34" charset="0"/>
              </a:rPr>
              <a:t> And his sister stood afar off, to wit what would be done to him. </a:t>
            </a:r>
          </a:p>
        </p:txBody>
      </p:sp>
      <p:sp>
        <p:nvSpPr>
          <p:cNvPr id="6" name="TextBox 5">
            <a:extLst>
              <a:ext uri="{FF2B5EF4-FFF2-40B4-BE49-F238E27FC236}">
                <a16:creationId xmlns:a16="http://schemas.microsoft.com/office/drawing/2014/main" id="{081E9DF5-C54B-F32D-070C-7B56DB6E62F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541123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AD60BA-CB8B-ECEF-5492-532F5324ED71}"/>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254500" y="431800"/>
            <a:ext cx="3683000" cy="927100"/>
          </a:xfrm>
          <a:prstGeom prst="rect">
            <a:avLst/>
          </a:prstGeom>
        </p:spPr>
      </p:pic>
      <p:sp>
        <p:nvSpPr>
          <p:cNvPr id="4" name="TextBox 3">
            <a:extLst>
              <a:ext uri="{FF2B5EF4-FFF2-40B4-BE49-F238E27FC236}">
                <a16:creationId xmlns:a16="http://schemas.microsoft.com/office/drawing/2014/main" id="{F911CEC8-3564-3D86-D9CC-49AD841266B2}"/>
              </a:ext>
            </a:extLst>
          </p:cNvPr>
          <p:cNvSpPr txBox="1"/>
          <p:nvPr/>
        </p:nvSpPr>
        <p:spPr>
          <a:xfrm>
            <a:off x="1778000" y="1587500"/>
            <a:ext cx="8636000" cy="276999"/>
          </a:xfrm>
          <a:prstGeom prst="rect">
            <a:avLst/>
          </a:prstGeom>
          <a:noFill/>
        </p:spPr>
        <p:txBody>
          <a:bodyPr vert="horz" wrap="square" lIns="0" tIns="0" rIns="0" bIns="0" rtlCol="0">
            <a:spAutoFit/>
          </a:bodyPr>
          <a:lstStyle/>
          <a:p>
            <a:pPr algn="ctr"/>
            <a:r>
              <a:rPr lang="en-US" b="1">
                <a:solidFill>
                  <a:srgbClr val="606060"/>
                </a:solidFill>
                <a:latin typeface="Arial" panose="020B0604020202020204" pitchFamily="34" charset="0"/>
              </a:rPr>
              <a:t>EXPOSITORY SERMON</a:t>
            </a:r>
          </a:p>
        </p:txBody>
      </p:sp>
      <p:sp>
        <p:nvSpPr>
          <p:cNvPr id="5" name="TextBox 4">
            <a:extLst>
              <a:ext uri="{FF2B5EF4-FFF2-40B4-BE49-F238E27FC236}">
                <a16:creationId xmlns:a16="http://schemas.microsoft.com/office/drawing/2014/main" id="{5A3BDBF1-9249-E110-A26C-C035ABE4439A}"/>
              </a:ext>
            </a:extLst>
          </p:cNvPr>
          <p:cNvSpPr txBox="1"/>
          <p:nvPr/>
        </p:nvSpPr>
        <p:spPr>
          <a:xfrm>
            <a:off x="889000" y="2489200"/>
            <a:ext cx="10414000" cy="584775"/>
          </a:xfrm>
          <a:prstGeom prst="rect">
            <a:avLst/>
          </a:prstGeom>
          <a:noFill/>
        </p:spPr>
        <p:txBody>
          <a:bodyPr vert="horz" wrap="square" lIns="0" tIns="0" rIns="0" bIns="0" rtlCol="0">
            <a:spAutoFit/>
          </a:bodyPr>
          <a:lstStyle/>
          <a:p>
            <a:pPr algn="ctr"/>
            <a:r>
              <a:rPr lang="en-US" sz="3800" b="1" dirty="0">
                <a:solidFill>
                  <a:srgbClr val="000000"/>
                </a:solidFill>
                <a:latin typeface="Arial" panose="020B0604020202020204" pitchFamily="34" charset="0"/>
              </a:rPr>
              <a:t>A Baby Hidden From Pharaoh</a:t>
            </a:r>
          </a:p>
        </p:txBody>
      </p:sp>
      <p:sp>
        <p:nvSpPr>
          <p:cNvPr id="6" name="TextBox 5">
            <a:extLst>
              <a:ext uri="{FF2B5EF4-FFF2-40B4-BE49-F238E27FC236}">
                <a16:creationId xmlns:a16="http://schemas.microsoft.com/office/drawing/2014/main" id="{3887AFEE-113E-5C77-5A75-92E34535DE4C}"/>
              </a:ext>
            </a:extLst>
          </p:cNvPr>
          <p:cNvSpPr txBox="1"/>
          <p:nvPr/>
        </p:nvSpPr>
        <p:spPr>
          <a:xfrm>
            <a:off x="2286000" y="3581400"/>
            <a:ext cx="7620000" cy="200055"/>
          </a:xfrm>
          <a:prstGeom prst="rect">
            <a:avLst/>
          </a:prstGeom>
          <a:noFill/>
        </p:spPr>
        <p:txBody>
          <a:bodyPr vert="horz" wrap="square" lIns="0" tIns="0" rIns="0" bIns="0" rtlCol="0">
            <a:spAutoFit/>
          </a:bodyPr>
          <a:lstStyle/>
          <a:p>
            <a:pPr algn="ctr"/>
            <a:r>
              <a:rPr lang="en-US" sz="1300" b="1">
                <a:solidFill>
                  <a:srgbClr val="606060"/>
                </a:solidFill>
                <a:latin typeface="Arial" panose="020B0604020202020204" pitchFamily="34" charset="0"/>
              </a:rPr>
              <a:t>PRIMARY PASSAGE</a:t>
            </a:r>
          </a:p>
        </p:txBody>
      </p:sp>
      <p:sp>
        <p:nvSpPr>
          <p:cNvPr id="7" name="TextBox 6">
            <a:extLst>
              <a:ext uri="{FF2B5EF4-FFF2-40B4-BE49-F238E27FC236}">
                <a16:creationId xmlns:a16="http://schemas.microsoft.com/office/drawing/2014/main" id="{1130426C-D105-340E-2F7E-B93C67646F49}"/>
              </a:ext>
            </a:extLst>
          </p:cNvPr>
          <p:cNvSpPr txBox="1"/>
          <p:nvPr/>
        </p:nvSpPr>
        <p:spPr>
          <a:xfrm>
            <a:off x="1778000" y="3898900"/>
            <a:ext cx="8636000" cy="369332"/>
          </a:xfrm>
          <a:prstGeom prst="rect">
            <a:avLst/>
          </a:prstGeom>
          <a:noFill/>
        </p:spPr>
        <p:txBody>
          <a:bodyPr vert="horz" wrap="square" lIns="0" tIns="0" rIns="0" bIns="0" rtlCol="0">
            <a:spAutoFit/>
          </a:bodyPr>
          <a:lstStyle/>
          <a:p>
            <a:pPr algn="ctr"/>
            <a:r>
              <a:rPr lang="en-US" sz="2400" b="1" dirty="0">
                <a:solidFill>
                  <a:srgbClr val="000000"/>
                </a:solidFill>
                <a:latin typeface="Arial" panose="020B0604020202020204" pitchFamily="34" charset="0"/>
              </a:rPr>
              <a:t>Exodus 2:1-4</a:t>
            </a:r>
          </a:p>
        </p:txBody>
      </p:sp>
      <p:sp>
        <p:nvSpPr>
          <p:cNvPr id="8" name="TextBox 7">
            <a:extLst>
              <a:ext uri="{FF2B5EF4-FFF2-40B4-BE49-F238E27FC236}">
                <a16:creationId xmlns:a16="http://schemas.microsoft.com/office/drawing/2014/main" id="{657F0799-9EC5-B072-D34B-1C51A906E1B0}"/>
              </a:ext>
            </a:extLst>
          </p:cNvPr>
          <p:cNvSpPr txBox="1"/>
          <p:nvPr/>
        </p:nvSpPr>
        <p:spPr>
          <a:xfrm>
            <a:off x="1778000" y="4495800"/>
            <a:ext cx="8636000" cy="276999"/>
          </a:xfrm>
          <a:prstGeom prst="rect">
            <a:avLst/>
          </a:prstGeom>
          <a:noFill/>
        </p:spPr>
        <p:txBody>
          <a:bodyPr vert="horz" wrap="square" lIns="0" tIns="0" rIns="0" bIns="0" rtlCol="0">
            <a:spAutoFit/>
          </a:bodyPr>
          <a:lstStyle/>
          <a:p>
            <a:pPr algn="ctr"/>
            <a:r>
              <a:rPr lang="en-US" b="1" dirty="0">
                <a:solidFill>
                  <a:srgbClr val="000000"/>
                </a:solidFill>
                <a:latin typeface="Arial" panose="020B0604020202020204" pitchFamily="34" charset="0"/>
              </a:rPr>
              <a:t>SPEAKER  |  Pastor Nathan Holmes</a:t>
            </a:r>
          </a:p>
        </p:txBody>
      </p:sp>
      <p:cxnSp>
        <p:nvCxnSpPr>
          <p:cNvPr id="9" name="Straight Connector 8">
            <a:extLst>
              <a:ext uri="{FF2B5EF4-FFF2-40B4-BE49-F238E27FC236}">
                <a16:creationId xmlns:a16="http://schemas.microsoft.com/office/drawing/2014/main" id="{D805161C-CBA3-7E2B-4FCC-DCB24A90DD49}"/>
              </a:ext>
            </a:extLst>
          </p:cNvPr>
          <p:cNvCxnSpPr/>
          <p:nvPr/>
        </p:nvCxnSpPr>
        <p:spPr>
          <a:xfrm>
            <a:off x="3429000" y="5105400"/>
            <a:ext cx="5334000" cy="0"/>
          </a:xfrm>
          <a:prstGeom prst="line">
            <a:avLst/>
          </a:prstGeom>
          <a:ln w="25400">
            <a:solidFill>
              <a:srgbClr val="B4B4B4"/>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6752614-280E-1816-E1A1-A5768AE11570}"/>
              </a:ext>
            </a:extLst>
          </p:cNvPr>
          <p:cNvSpPr txBox="1"/>
          <p:nvPr/>
        </p:nvSpPr>
        <p:spPr>
          <a:xfrm>
            <a:off x="1905000" y="5397500"/>
            <a:ext cx="8382000" cy="246221"/>
          </a:xfrm>
          <a:prstGeom prst="rect">
            <a:avLst/>
          </a:prstGeom>
          <a:noFill/>
        </p:spPr>
        <p:txBody>
          <a:bodyPr vert="horz" wrap="square" lIns="0" tIns="0" rIns="0" bIns="0" rtlCol="0">
            <a:spAutoFit/>
          </a:bodyPr>
          <a:lstStyle/>
          <a:p>
            <a:pPr algn="ctr"/>
            <a:r>
              <a:rPr lang="en-US" sz="1600" b="1">
                <a:solidFill>
                  <a:srgbClr val="606060"/>
                </a:solidFill>
                <a:latin typeface="Arial" panose="020B0604020202020204" pitchFamily="34" charset="0"/>
              </a:rPr>
              <a:t>TRUE WORDS BAPTIST CHURCH</a:t>
            </a:r>
          </a:p>
        </p:txBody>
      </p:sp>
      <p:sp>
        <p:nvSpPr>
          <p:cNvPr id="11" name="TextBox 10">
            <a:extLst>
              <a:ext uri="{FF2B5EF4-FFF2-40B4-BE49-F238E27FC236}">
                <a16:creationId xmlns:a16="http://schemas.microsoft.com/office/drawing/2014/main" id="{E0BA41ED-EF23-D2F0-3616-AAE40464515F}"/>
              </a:ext>
            </a:extLst>
          </p:cNvPr>
          <p:cNvSpPr txBox="1"/>
          <p:nvPr/>
        </p:nvSpPr>
        <p:spPr>
          <a:xfrm>
            <a:off x="1905000" y="5829300"/>
            <a:ext cx="8382000" cy="215444"/>
          </a:xfrm>
          <a:prstGeom prst="rect">
            <a:avLst/>
          </a:prstGeom>
          <a:noFill/>
        </p:spPr>
        <p:txBody>
          <a:bodyPr vert="horz" wrap="square" lIns="0" tIns="0" rIns="0" bIns="0" rtlCol="0">
            <a:spAutoFit/>
          </a:bodyPr>
          <a:lstStyle/>
          <a:p>
            <a:pPr algn="ctr"/>
            <a:r>
              <a:rPr lang="en-US" sz="1400">
                <a:solidFill>
                  <a:srgbClr val="606060"/>
                </a:solidFill>
                <a:latin typeface="Arial" panose="020B0604020202020204" pitchFamily="34" charset="0"/>
              </a:rPr>
              <a:t>truewordsbaptist.org</a:t>
            </a:r>
          </a:p>
        </p:txBody>
      </p:sp>
    </p:spTree>
    <p:extLst>
      <p:ext uri="{BB962C8B-B14F-4D97-AF65-F5344CB8AC3E}">
        <p14:creationId xmlns:p14="http://schemas.microsoft.com/office/powerpoint/2010/main" val="1422210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5A2354-6F13-E9C9-23E2-22943C1A3031}"/>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93D6FE7-591E-4BFD-85D5-43B5EABC3D0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Genesis 12:2-3</a:t>
            </a:r>
          </a:p>
        </p:txBody>
      </p:sp>
      <p:cxnSp>
        <p:nvCxnSpPr>
          <p:cNvPr id="4" name="Straight Connector 3">
            <a:extLst>
              <a:ext uri="{FF2B5EF4-FFF2-40B4-BE49-F238E27FC236}">
                <a16:creationId xmlns:a16="http://schemas.microsoft.com/office/drawing/2014/main" id="{68ABE453-F4D1-D50A-AD75-18CB0892303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97563A7-EC31-F6AF-92A9-5357DA504230}"/>
              </a:ext>
            </a:extLst>
          </p:cNvPr>
          <p:cNvSpPr txBox="1"/>
          <p:nvPr/>
        </p:nvSpPr>
        <p:spPr>
          <a:xfrm>
            <a:off x="736600" y="1875136"/>
            <a:ext cx="10464800" cy="4308872"/>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2 </a:t>
            </a:r>
            <a:r>
              <a:rPr lang="en-US" sz="4000" dirty="0">
                <a:solidFill>
                  <a:srgbClr val="000000"/>
                </a:solidFill>
                <a:latin typeface="Arial" panose="020B0604020202020204" pitchFamily="34" charset="0"/>
              </a:rPr>
              <a:t>And I will make of thee a great nation, and I will bless thee, and make thy name great; and thou shalt be a blessing: </a:t>
            </a:r>
          </a:p>
          <a:p>
            <a:r>
              <a:rPr lang="en-US" sz="4000" b="1" dirty="0">
                <a:solidFill>
                  <a:srgbClr val="000000"/>
                </a:solidFill>
                <a:latin typeface="Arial" panose="020B0604020202020204" pitchFamily="34" charset="0"/>
              </a:rPr>
              <a:t>3</a:t>
            </a:r>
            <a:r>
              <a:rPr lang="en-US" sz="4000" dirty="0">
                <a:solidFill>
                  <a:srgbClr val="000000"/>
                </a:solidFill>
                <a:latin typeface="Arial" panose="020B0604020202020204" pitchFamily="34" charset="0"/>
              </a:rPr>
              <a:t> And I will bless them that bless thee, and curse him that </a:t>
            </a:r>
            <a:r>
              <a:rPr lang="en-US" sz="4000" dirty="0" err="1">
                <a:solidFill>
                  <a:srgbClr val="000000"/>
                </a:solidFill>
                <a:latin typeface="Arial" panose="020B0604020202020204" pitchFamily="34" charset="0"/>
              </a:rPr>
              <a:t>curseth</a:t>
            </a:r>
            <a:r>
              <a:rPr lang="en-US" sz="4000" dirty="0">
                <a:solidFill>
                  <a:srgbClr val="000000"/>
                </a:solidFill>
                <a:latin typeface="Arial" panose="020B0604020202020204" pitchFamily="34" charset="0"/>
              </a:rPr>
              <a:t> thee: and in thee shall all families of the earth be blessed.</a:t>
            </a:r>
          </a:p>
          <a:p>
            <a:endParaRPr lang="en-US" sz="4000" dirty="0">
              <a:solidFill>
                <a:srgbClr val="000000"/>
              </a:solidFill>
              <a:latin typeface="Arial" panose="020B0604020202020204" pitchFamily="34" charset="0"/>
            </a:endParaRPr>
          </a:p>
        </p:txBody>
      </p:sp>
      <p:sp>
        <p:nvSpPr>
          <p:cNvPr id="6" name="TextBox 5">
            <a:extLst>
              <a:ext uri="{FF2B5EF4-FFF2-40B4-BE49-F238E27FC236}">
                <a16:creationId xmlns:a16="http://schemas.microsoft.com/office/drawing/2014/main" id="{E984AC9A-BEB3-6871-3775-E1B81BF5C2D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772937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9406B6F-2D59-52D7-82FC-EF3A6C38C75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94E5E1C-F68B-3D5E-C4B2-44DDFC2B10DC}"/>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5A7236AA-115C-0480-CCDE-52CCCB35C9C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Genesis 50:20</a:t>
            </a:r>
          </a:p>
        </p:txBody>
      </p:sp>
      <p:cxnSp>
        <p:nvCxnSpPr>
          <p:cNvPr id="4" name="Straight Connector 3">
            <a:extLst>
              <a:ext uri="{FF2B5EF4-FFF2-40B4-BE49-F238E27FC236}">
                <a16:creationId xmlns:a16="http://schemas.microsoft.com/office/drawing/2014/main" id="{900B675A-874D-B88C-CB80-6C1801DC58E6}"/>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F27214B-940D-3E31-CD0D-E9D306B3713D}"/>
              </a:ext>
            </a:extLst>
          </p:cNvPr>
          <p:cNvSpPr txBox="1"/>
          <p:nvPr/>
        </p:nvSpPr>
        <p:spPr>
          <a:xfrm>
            <a:off x="736600" y="1875136"/>
            <a:ext cx="10464800" cy="2708434"/>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20 </a:t>
            </a:r>
            <a:r>
              <a:rPr lang="en-US" sz="4400" dirty="0">
                <a:solidFill>
                  <a:srgbClr val="000000"/>
                </a:solidFill>
                <a:latin typeface="Arial" panose="020B0604020202020204" pitchFamily="34" charset="0"/>
              </a:rPr>
              <a:t>But as for you, ye thought evil against me; but God meant it unto good, to bring to pass, as it is this day, to save much people alive.</a:t>
            </a:r>
          </a:p>
        </p:txBody>
      </p:sp>
      <p:sp>
        <p:nvSpPr>
          <p:cNvPr id="6" name="TextBox 5">
            <a:extLst>
              <a:ext uri="{FF2B5EF4-FFF2-40B4-BE49-F238E27FC236}">
                <a16:creationId xmlns:a16="http://schemas.microsoft.com/office/drawing/2014/main" id="{420A6A3C-3B00-2B49-C927-0274745BBE5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827550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C9EECD0-95B5-6AB6-BAA6-2AD3064CFE6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4C0A07F-B0EA-5BF7-C195-0700683D2DA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54A02F49-E23E-9B0A-F01C-CF894619D30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1:5</a:t>
            </a:r>
          </a:p>
        </p:txBody>
      </p:sp>
      <p:cxnSp>
        <p:nvCxnSpPr>
          <p:cNvPr id="4" name="Straight Connector 3">
            <a:extLst>
              <a:ext uri="{FF2B5EF4-FFF2-40B4-BE49-F238E27FC236}">
                <a16:creationId xmlns:a16="http://schemas.microsoft.com/office/drawing/2014/main" id="{0298CC39-24E2-0917-8FD0-3FDAED1C4112}"/>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E66DBB0-CF72-C1C4-BF28-84D0E43535A5}"/>
              </a:ext>
            </a:extLst>
          </p:cNvPr>
          <p:cNvSpPr txBox="1"/>
          <p:nvPr/>
        </p:nvSpPr>
        <p:spPr>
          <a:xfrm>
            <a:off x="736600" y="1875136"/>
            <a:ext cx="10464800" cy="2031325"/>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5 </a:t>
            </a:r>
            <a:r>
              <a:rPr lang="en-US" sz="4400" dirty="0">
                <a:solidFill>
                  <a:srgbClr val="000000"/>
                </a:solidFill>
                <a:latin typeface="Arial" panose="020B0604020202020204" pitchFamily="34" charset="0"/>
              </a:rPr>
              <a:t>And all the souls that came out of the loins of Jacob were seventy souls: for Joseph was in Egypt already.</a:t>
            </a:r>
          </a:p>
        </p:txBody>
      </p:sp>
      <p:sp>
        <p:nvSpPr>
          <p:cNvPr id="6" name="TextBox 5">
            <a:extLst>
              <a:ext uri="{FF2B5EF4-FFF2-40B4-BE49-F238E27FC236}">
                <a16:creationId xmlns:a16="http://schemas.microsoft.com/office/drawing/2014/main" id="{01BD2263-E539-621C-ED00-15ADF5D259F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036592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C15FAF5-8807-F6DA-D081-CC72D5CF9FD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D74254F-AB6A-896B-2376-494E4F58326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6410F8E3-8DBB-3745-F6A2-581869A1B85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1:7</a:t>
            </a:r>
          </a:p>
        </p:txBody>
      </p:sp>
      <p:cxnSp>
        <p:nvCxnSpPr>
          <p:cNvPr id="4" name="Straight Connector 3">
            <a:extLst>
              <a:ext uri="{FF2B5EF4-FFF2-40B4-BE49-F238E27FC236}">
                <a16:creationId xmlns:a16="http://schemas.microsoft.com/office/drawing/2014/main" id="{6B50BBB8-911F-D224-A560-B6CAE0F5636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A63AD1D-CD5B-CCC5-0CCD-F5EE7565D742}"/>
              </a:ext>
            </a:extLst>
          </p:cNvPr>
          <p:cNvSpPr txBox="1"/>
          <p:nvPr/>
        </p:nvSpPr>
        <p:spPr>
          <a:xfrm>
            <a:off x="736600" y="1875136"/>
            <a:ext cx="10464800" cy="2708434"/>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7 </a:t>
            </a:r>
            <a:r>
              <a:rPr lang="en-US" sz="4400" dirty="0">
                <a:solidFill>
                  <a:srgbClr val="000000"/>
                </a:solidFill>
                <a:latin typeface="Arial" panose="020B0604020202020204" pitchFamily="34" charset="0"/>
              </a:rPr>
              <a:t>And the children of Israel were fruitful, and increased abundantly, and multiplied, and waxed exceeding mighty; and the land was filled with them.</a:t>
            </a:r>
          </a:p>
        </p:txBody>
      </p:sp>
      <p:sp>
        <p:nvSpPr>
          <p:cNvPr id="6" name="TextBox 5">
            <a:extLst>
              <a:ext uri="{FF2B5EF4-FFF2-40B4-BE49-F238E27FC236}">
                <a16:creationId xmlns:a16="http://schemas.microsoft.com/office/drawing/2014/main" id="{A8A97B27-4E12-BA48-CDD1-DC7783F09202}"/>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724072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97BEA17-6D0D-CB33-864D-972D6D28582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2A88AF9-D4AD-5091-B729-FABF4DB73D38}"/>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D9232CF7-9089-8EDA-38F0-9EF3FDA1E38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1:8</a:t>
            </a:r>
          </a:p>
        </p:txBody>
      </p:sp>
      <p:cxnSp>
        <p:nvCxnSpPr>
          <p:cNvPr id="4" name="Straight Connector 3">
            <a:extLst>
              <a:ext uri="{FF2B5EF4-FFF2-40B4-BE49-F238E27FC236}">
                <a16:creationId xmlns:a16="http://schemas.microsoft.com/office/drawing/2014/main" id="{B58F9399-EA3E-D96D-1BAC-00149EEA9636}"/>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4F34896-5D1B-8CE8-D65A-B5EB83551A85}"/>
              </a:ext>
            </a:extLst>
          </p:cNvPr>
          <p:cNvSpPr txBox="1"/>
          <p:nvPr/>
        </p:nvSpPr>
        <p:spPr>
          <a:xfrm>
            <a:off x="736600" y="1875136"/>
            <a:ext cx="10464800" cy="1354217"/>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8</a:t>
            </a:r>
            <a:r>
              <a:rPr lang="en-US" sz="4400" dirty="0">
                <a:solidFill>
                  <a:srgbClr val="000000"/>
                </a:solidFill>
                <a:latin typeface="Arial" panose="020B0604020202020204" pitchFamily="34" charset="0"/>
              </a:rPr>
              <a:t> Now there arose up a new king over Egypt, which knew not Joseph.</a:t>
            </a:r>
          </a:p>
        </p:txBody>
      </p:sp>
      <p:sp>
        <p:nvSpPr>
          <p:cNvPr id="6" name="TextBox 5">
            <a:extLst>
              <a:ext uri="{FF2B5EF4-FFF2-40B4-BE49-F238E27FC236}">
                <a16:creationId xmlns:a16="http://schemas.microsoft.com/office/drawing/2014/main" id="{DCB15F72-9D8D-6DA2-84D6-40654D6BADB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149206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99A13D6-0F2D-3E3C-FAB1-0E0A46DFD06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321D098-71A9-4B52-BFBC-427EDA210E51}"/>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38407A06-CF75-B0E5-1689-4327EBA28AF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1:11</a:t>
            </a:r>
          </a:p>
        </p:txBody>
      </p:sp>
      <p:cxnSp>
        <p:nvCxnSpPr>
          <p:cNvPr id="4" name="Straight Connector 3">
            <a:extLst>
              <a:ext uri="{FF2B5EF4-FFF2-40B4-BE49-F238E27FC236}">
                <a16:creationId xmlns:a16="http://schemas.microsoft.com/office/drawing/2014/main" id="{C2B24F48-B2C4-9F0F-9869-9E1504C6711E}"/>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47E51CB-2BF5-1FC5-7C8D-38B172D28AC0}"/>
              </a:ext>
            </a:extLst>
          </p:cNvPr>
          <p:cNvSpPr txBox="1"/>
          <p:nvPr/>
        </p:nvSpPr>
        <p:spPr>
          <a:xfrm>
            <a:off x="736600" y="1875136"/>
            <a:ext cx="10464800" cy="2031325"/>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11</a:t>
            </a:r>
            <a:r>
              <a:rPr lang="en-US" sz="4400" dirty="0">
                <a:solidFill>
                  <a:srgbClr val="000000"/>
                </a:solidFill>
                <a:latin typeface="Arial" panose="020B0604020202020204" pitchFamily="34" charset="0"/>
              </a:rPr>
              <a:t> Therefore they did set over them taskmasters to afflict them with their burdens.</a:t>
            </a:r>
          </a:p>
        </p:txBody>
      </p:sp>
      <p:sp>
        <p:nvSpPr>
          <p:cNvPr id="6" name="TextBox 5">
            <a:extLst>
              <a:ext uri="{FF2B5EF4-FFF2-40B4-BE49-F238E27FC236}">
                <a16:creationId xmlns:a16="http://schemas.microsoft.com/office/drawing/2014/main" id="{850EA668-9928-A5EB-B84F-74033C901DD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551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EFACDFA-80DD-2827-FC55-A70274C9A95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F46EE09-909D-34FD-9A2C-83F9495470E4}"/>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4B8E2BF-0955-6732-5145-4268FF503A1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1:12</a:t>
            </a:r>
          </a:p>
        </p:txBody>
      </p:sp>
      <p:cxnSp>
        <p:nvCxnSpPr>
          <p:cNvPr id="4" name="Straight Connector 3">
            <a:extLst>
              <a:ext uri="{FF2B5EF4-FFF2-40B4-BE49-F238E27FC236}">
                <a16:creationId xmlns:a16="http://schemas.microsoft.com/office/drawing/2014/main" id="{BD587351-F820-EB86-8363-5C60152724A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43B0E1C-8A85-641C-196D-DA38C858D9F6}"/>
              </a:ext>
            </a:extLst>
          </p:cNvPr>
          <p:cNvSpPr txBox="1"/>
          <p:nvPr/>
        </p:nvSpPr>
        <p:spPr>
          <a:xfrm>
            <a:off x="736600" y="1875136"/>
            <a:ext cx="10464800" cy="1354217"/>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12</a:t>
            </a:r>
            <a:r>
              <a:rPr lang="en-US" sz="4400" dirty="0">
                <a:solidFill>
                  <a:srgbClr val="000000"/>
                </a:solidFill>
                <a:latin typeface="Arial" panose="020B0604020202020204" pitchFamily="34" charset="0"/>
              </a:rPr>
              <a:t> But the more they afflicted them, the more they multiplied and grew.</a:t>
            </a:r>
          </a:p>
        </p:txBody>
      </p:sp>
      <p:sp>
        <p:nvSpPr>
          <p:cNvPr id="6" name="TextBox 5">
            <a:extLst>
              <a:ext uri="{FF2B5EF4-FFF2-40B4-BE49-F238E27FC236}">
                <a16:creationId xmlns:a16="http://schemas.microsoft.com/office/drawing/2014/main" id="{FE330051-8328-9233-87D2-AE91855DEF2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241903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527E537-46A1-FFBF-7B32-2975E79972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E752DF4-0A85-C10D-9BE1-8F6D668F561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3BF163EC-94D1-F205-9309-4BEB36AD109B}"/>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1:17</a:t>
            </a:r>
          </a:p>
        </p:txBody>
      </p:sp>
      <p:cxnSp>
        <p:nvCxnSpPr>
          <p:cNvPr id="4" name="Straight Connector 3">
            <a:extLst>
              <a:ext uri="{FF2B5EF4-FFF2-40B4-BE49-F238E27FC236}">
                <a16:creationId xmlns:a16="http://schemas.microsoft.com/office/drawing/2014/main" id="{EFD2410E-D7D2-ADB9-3362-027C6200802B}"/>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B934C39-3AFD-0C0B-7B57-0AC404C12FCA}"/>
              </a:ext>
            </a:extLst>
          </p:cNvPr>
          <p:cNvSpPr txBox="1"/>
          <p:nvPr/>
        </p:nvSpPr>
        <p:spPr>
          <a:xfrm>
            <a:off x="736600" y="1875136"/>
            <a:ext cx="10464800" cy="2031325"/>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17</a:t>
            </a:r>
            <a:r>
              <a:rPr lang="en-US" sz="4400" dirty="0">
                <a:solidFill>
                  <a:srgbClr val="000000"/>
                </a:solidFill>
                <a:latin typeface="Arial" panose="020B0604020202020204" pitchFamily="34" charset="0"/>
              </a:rPr>
              <a:t> But the midwives feared God, and did not as the king of Egypt commanded them, but saved the men children alive.</a:t>
            </a:r>
          </a:p>
        </p:txBody>
      </p:sp>
      <p:sp>
        <p:nvSpPr>
          <p:cNvPr id="6" name="TextBox 5">
            <a:extLst>
              <a:ext uri="{FF2B5EF4-FFF2-40B4-BE49-F238E27FC236}">
                <a16:creationId xmlns:a16="http://schemas.microsoft.com/office/drawing/2014/main" id="{7A450AE3-FE88-5373-DC22-C4E6C5BD3EA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897211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FD613B2-5F4C-F54C-D2ED-CF153C42BD2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B57211D-ADB4-F152-FFBF-537CEAE0AD48}"/>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E23F53BD-D277-1469-8C5D-615818C18846}"/>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1:22</a:t>
            </a:r>
          </a:p>
        </p:txBody>
      </p:sp>
      <p:cxnSp>
        <p:nvCxnSpPr>
          <p:cNvPr id="4" name="Straight Connector 3">
            <a:extLst>
              <a:ext uri="{FF2B5EF4-FFF2-40B4-BE49-F238E27FC236}">
                <a16:creationId xmlns:a16="http://schemas.microsoft.com/office/drawing/2014/main" id="{7C28B8F5-451F-61F4-35F5-95A13E915AEF}"/>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83C086E-9F82-F24C-1115-B2C35294DE3B}"/>
              </a:ext>
            </a:extLst>
          </p:cNvPr>
          <p:cNvSpPr txBox="1"/>
          <p:nvPr/>
        </p:nvSpPr>
        <p:spPr>
          <a:xfrm>
            <a:off x="736600" y="1875136"/>
            <a:ext cx="10464800" cy="2708434"/>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22</a:t>
            </a:r>
            <a:r>
              <a:rPr lang="en-US" sz="4400" dirty="0">
                <a:solidFill>
                  <a:srgbClr val="000000"/>
                </a:solidFill>
                <a:latin typeface="Arial" panose="020B0604020202020204" pitchFamily="34" charset="0"/>
              </a:rPr>
              <a:t> And Pharaoh charged all his people, saying, Every son that is born ye shall cast into the river, and every daughter ye shall save alive.</a:t>
            </a:r>
          </a:p>
        </p:txBody>
      </p:sp>
      <p:sp>
        <p:nvSpPr>
          <p:cNvPr id="6" name="TextBox 5">
            <a:extLst>
              <a:ext uri="{FF2B5EF4-FFF2-40B4-BE49-F238E27FC236}">
                <a16:creationId xmlns:a16="http://schemas.microsoft.com/office/drawing/2014/main" id="{9166814A-DAA4-1EDA-5932-7EDC0E9C08D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697923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C81CE85-95BD-E61A-9EDA-0B24F980BDD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E7F87D1-D91D-DD55-2A60-608D76AB9E29}"/>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8350A403-283C-379E-C573-D56615356F5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2:1</a:t>
            </a:r>
          </a:p>
        </p:txBody>
      </p:sp>
      <p:cxnSp>
        <p:nvCxnSpPr>
          <p:cNvPr id="4" name="Straight Connector 3">
            <a:extLst>
              <a:ext uri="{FF2B5EF4-FFF2-40B4-BE49-F238E27FC236}">
                <a16:creationId xmlns:a16="http://schemas.microsoft.com/office/drawing/2014/main" id="{86F6B3EF-DDCC-792A-77D8-1ED12C509C8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3D07668-2C69-1E2D-6DC3-CD6413AA593C}"/>
              </a:ext>
            </a:extLst>
          </p:cNvPr>
          <p:cNvSpPr txBox="1"/>
          <p:nvPr/>
        </p:nvSpPr>
        <p:spPr>
          <a:xfrm>
            <a:off x="736600" y="1875136"/>
            <a:ext cx="10464800" cy="1354217"/>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1</a:t>
            </a:r>
            <a:r>
              <a:rPr lang="en-US" sz="4400" dirty="0">
                <a:solidFill>
                  <a:srgbClr val="000000"/>
                </a:solidFill>
                <a:latin typeface="Arial" panose="020B0604020202020204" pitchFamily="34" charset="0"/>
              </a:rPr>
              <a:t> And there went a man of the house of Levi, and took to wife a daughter of Levi.</a:t>
            </a:r>
          </a:p>
        </p:txBody>
      </p:sp>
      <p:sp>
        <p:nvSpPr>
          <p:cNvPr id="6" name="TextBox 5">
            <a:extLst>
              <a:ext uri="{FF2B5EF4-FFF2-40B4-BE49-F238E27FC236}">
                <a16:creationId xmlns:a16="http://schemas.microsoft.com/office/drawing/2014/main" id="{5525A3AF-66B2-7853-E3FA-1CE246767FB1}"/>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256211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3DB37DD-7E79-0BFF-66E3-EC617F5602A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387468-11E5-510F-9FDF-CBF39284F158}"/>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2E452CA7-C374-4C7E-BBAD-D42AE5F1BA7C}"/>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6:20</a:t>
            </a:r>
          </a:p>
        </p:txBody>
      </p:sp>
      <p:cxnSp>
        <p:nvCxnSpPr>
          <p:cNvPr id="4" name="Straight Connector 3">
            <a:extLst>
              <a:ext uri="{FF2B5EF4-FFF2-40B4-BE49-F238E27FC236}">
                <a16:creationId xmlns:a16="http://schemas.microsoft.com/office/drawing/2014/main" id="{3EEB7482-275C-EDA6-2F9C-84F09F208CAB}"/>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4FD3479-6A57-99CB-5540-19C409796FE0}"/>
              </a:ext>
            </a:extLst>
          </p:cNvPr>
          <p:cNvSpPr txBox="1"/>
          <p:nvPr/>
        </p:nvSpPr>
        <p:spPr>
          <a:xfrm>
            <a:off x="736600" y="1875136"/>
            <a:ext cx="10464800" cy="3385542"/>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20</a:t>
            </a:r>
            <a:r>
              <a:rPr lang="en-US" sz="4400" dirty="0">
                <a:solidFill>
                  <a:srgbClr val="000000"/>
                </a:solidFill>
                <a:latin typeface="Arial" panose="020B0604020202020204" pitchFamily="34" charset="0"/>
              </a:rPr>
              <a:t> And Amram took him Jochebed his father's sister to wife; and she bare him Aaron and Moses: and the years of the life of Amram were an hundred and thirty and seven years.</a:t>
            </a:r>
          </a:p>
        </p:txBody>
      </p:sp>
      <p:sp>
        <p:nvSpPr>
          <p:cNvPr id="6" name="TextBox 5">
            <a:extLst>
              <a:ext uri="{FF2B5EF4-FFF2-40B4-BE49-F238E27FC236}">
                <a16:creationId xmlns:a16="http://schemas.microsoft.com/office/drawing/2014/main" id="{953C3376-AE12-4640-8A74-B9AD6757C3E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72671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560EFD6-B753-4370-7FE4-B3C7C9F34BD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65E358-BA8D-89E4-D094-03AA65AC11BA}"/>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66EA2337-68A9-B15F-FF17-818C71827CDC}"/>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Genesis 34:25</a:t>
            </a:r>
          </a:p>
        </p:txBody>
      </p:sp>
      <p:cxnSp>
        <p:nvCxnSpPr>
          <p:cNvPr id="4" name="Straight Connector 3">
            <a:extLst>
              <a:ext uri="{FF2B5EF4-FFF2-40B4-BE49-F238E27FC236}">
                <a16:creationId xmlns:a16="http://schemas.microsoft.com/office/drawing/2014/main" id="{0595B404-6AF1-E8A0-1B0B-327CDA243B38}"/>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61F0F1C-62B3-DB4C-BE88-ABC1E2719CD9}"/>
              </a:ext>
            </a:extLst>
          </p:cNvPr>
          <p:cNvSpPr txBox="1"/>
          <p:nvPr/>
        </p:nvSpPr>
        <p:spPr>
          <a:xfrm>
            <a:off x="736600" y="1875136"/>
            <a:ext cx="10464800" cy="4062651"/>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25</a:t>
            </a:r>
            <a:r>
              <a:rPr lang="en-US" sz="4400" dirty="0">
                <a:solidFill>
                  <a:srgbClr val="000000"/>
                </a:solidFill>
                <a:latin typeface="Arial" panose="020B0604020202020204" pitchFamily="34" charset="0"/>
              </a:rPr>
              <a:t> And it came to pass on the third day, when they were sore, that two of the sons of Jacob, Simeon and Levi, Dinah's brethren, took each man his sword, and came upon the city boldly, and slew all the males.</a:t>
            </a:r>
          </a:p>
        </p:txBody>
      </p:sp>
      <p:sp>
        <p:nvSpPr>
          <p:cNvPr id="6" name="TextBox 5">
            <a:extLst>
              <a:ext uri="{FF2B5EF4-FFF2-40B4-BE49-F238E27FC236}">
                <a16:creationId xmlns:a16="http://schemas.microsoft.com/office/drawing/2014/main" id="{DAF94ECF-896E-8762-96F9-023AE4E1DBA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178537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B4F3384-815B-381C-FD73-878543A1FEE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708BB91-D8A6-5F2C-B056-84A8F4DFEAF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DCFB4DC-3E41-C79B-13A7-64FEBA20FBB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Genesis 49:5-7</a:t>
            </a:r>
          </a:p>
        </p:txBody>
      </p:sp>
      <p:cxnSp>
        <p:nvCxnSpPr>
          <p:cNvPr id="4" name="Straight Connector 3">
            <a:extLst>
              <a:ext uri="{FF2B5EF4-FFF2-40B4-BE49-F238E27FC236}">
                <a16:creationId xmlns:a16="http://schemas.microsoft.com/office/drawing/2014/main" id="{C7B17C99-C11A-E99D-313E-A80F62F21087}"/>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2A2038E-CE76-9CBB-2B13-29C0C1155FD5}"/>
              </a:ext>
            </a:extLst>
          </p:cNvPr>
          <p:cNvSpPr txBox="1"/>
          <p:nvPr/>
        </p:nvSpPr>
        <p:spPr>
          <a:xfrm>
            <a:off x="736600" y="1788425"/>
            <a:ext cx="10464800" cy="4293483"/>
          </a:xfrm>
          <a:prstGeom prst="rect">
            <a:avLst/>
          </a:prstGeom>
          <a:noFill/>
        </p:spPr>
        <p:txBody>
          <a:bodyPr vert="horz" wrap="square" lIns="0" tIns="0" rIns="0" bIns="0" rtlCol="0">
            <a:spAutoFit/>
          </a:bodyPr>
          <a:lstStyle/>
          <a:p>
            <a:r>
              <a:rPr lang="en-US" sz="3100" b="1" dirty="0">
                <a:solidFill>
                  <a:srgbClr val="000000"/>
                </a:solidFill>
                <a:latin typeface="Arial" panose="020B0604020202020204" pitchFamily="34" charset="0"/>
              </a:rPr>
              <a:t>5</a:t>
            </a:r>
            <a:r>
              <a:rPr lang="en-US" sz="3100" dirty="0">
                <a:solidFill>
                  <a:srgbClr val="000000"/>
                </a:solidFill>
                <a:latin typeface="Arial" panose="020B0604020202020204" pitchFamily="34" charset="0"/>
              </a:rPr>
              <a:t> Simeon and Levi are brethren; instruments of cruelty are in their habitations. </a:t>
            </a:r>
          </a:p>
          <a:p>
            <a:r>
              <a:rPr lang="en-US" sz="3100" b="1" dirty="0">
                <a:solidFill>
                  <a:srgbClr val="000000"/>
                </a:solidFill>
                <a:latin typeface="Arial" panose="020B0604020202020204" pitchFamily="34" charset="0"/>
              </a:rPr>
              <a:t>6</a:t>
            </a:r>
            <a:r>
              <a:rPr lang="en-US" sz="3100" dirty="0">
                <a:solidFill>
                  <a:srgbClr val="000000"/>
                </a:solidFill>
                <a:latin typeface="Arial" panose="020B0604020202020204" pitchFamily="34" charset="0"/>
              </a:rPr>
              <a:t> O my soul, come not thou into their secret; unto their assembly, mine </a:t>
            </a:r>
            <a:r>
              <a:rPr lang="en-US" sz="3100" dirty="0" err="1">
                <a:solidFill>
                  <a:srgbClr val="000000"/>
                </a:solidFill>
                <a:latin typeface="Arial" panose="020B0604020202020204" pitchFamily="34" charset="0"/>
              </a:rPr>
              <a:t>honour</a:t>
            </a:r>
            <a:r>
              <a:rPr lang="en-US" sz="3100" dirty="0">
                <a:solidFill>
                  <a:srgbClr val="000000"/>
                </a:solidFill>
                <a:latin typeface="Arial" panose="020B0604020202020204" pitchFamily="34" charset="0"/>
              </a:rPr>
              <a:t>, be not thou united: for in their anger they slew a man, and in their </a:t>
            </a:r>
            <a:r>
              <a:rPr lang="en-US" sz="3100" dirty="0" err="1">
                <a:solidFill>
                  <a:srgbClr val="000000"/>
                </a:solidFill>
                <a:latin typeface="Arial" panose="020B0604020202020204" pitchFamily="34" charset="0"/>
              </a:rPr>
              <a:t>selfwill</a:t>
            </a:r>
            <a:r>
              <a:rPr lang="en-US" sz="3100" dirty="0">
                <a:solidFill>
                  <a:srgbClr val="000000"/>
                </a:solidFill>
                <a:latin typeface="Arial" panose="020B0604020202020204" pitchFamily="34" charset="0"/>
              </a:rPr>
              <a:t> they </a:t>
            </a:r>
            <a:r>
              <a:rPr lang="en-US" sz="3100" dirty="0" err="1">
                <a:solidFill>
                  <a:srgbClr val="000000"/>
                </a:solidFill>
                <a:latin typeface="Arial" panose="020B0604020202020204" pitchFamily="34" charset="0"/>
              </a:rPr>
              <a:t>digged</a:t>
            </a:r>
            <a:r>
              <a:rPr lang="en-US" sz="3100" dirty="0">
                <a:solidFill>
                  <a:srgbClr val="000000"/>
                </a:solidFill>
                <a:latin typeface="Arial" panose="020B0604020202020204" pitchFamily="34" charset="0"/>
              </a:rPr>
              <a:t> down a wall. </a:t>
            </a:r>
          </a:p>
          <a:p>
            <a:r>
              <a:rPr lang="en-US" sz="3100" b="1" dirty="0">
                <a:solidFill>
                  <a:srgbClr val="000000"/>
                </a:solidFill>
                <a:latin typeface="Arial" panose="020B0604020202020204" pitchFamily="34" charset="0"/>
              </a:rPr>
              <a:t>7</a:t>
            </a:r>
            <a:r>
              <a:rPr lang="en-US" sz="3100" dirty="0">
                <a:solidFill>
                  <a:srgbClr val="000000"/>
                </a:solidFill>
                <a:latin typeface="Arial" panose="020B0604020202020204" pitchFamily="34" charset="0"/>
              </a:rPr>
              <a:t> Cursed be their anger, for it was fierce; and their wrath, for it was cruel: I will divide them in Jacob, and scatter them in Israel.</a:t>
            </a:r>
          </a:p>
        </p:txBody>
      </p:sp>
      <p:sp>
        <p:nvSpPr>
          <p:cNvPr id="6" name="TextBox 5">
            <a:extLst>
              <a:ext uri="{FF2B5EF4-FFF2-40B4-BE49-F238E27FC236}">
                <a16:creationId xmlns:a16="http://schemas.microsoft.com/office/drawing/2014/main" id="{4766C47A-E61E-7031-820F-71EFA71617D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208823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E8D96FC-CC53-265F-CED1-0C8C3C86C93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F4ECCD7-A90F-87F8-F28E-7221E0351E8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30DCBE29-3CF9-00C6-ECFB-ABF59D86F432}"/>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32:26</a:t>
            </a:r>
          </a:p>
        </p:txBody>
      </p:sp>
      <p:cxnSp>
        <p:nvCxnSpPr>
          <p:cNvPr id="4" name="Straight Connector 3">
            <a:extLst>
              <a:ext uri="{FF2B5EF4-FFF2-40B4-BE49-F238E27FC236}">
                <a16:creationId xmlns:a16="http://schemas.microsoft.com/office/drawing/2014/main" id="{9214F292-C28C-08FF-21DB-5F1259FDAB75}"/>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9235FBC-CD40-7176-8739-79D32EBC1DDA}"/>
              </a:ext>
            </a:extLst>
          </p:cNvPr>
          <p:cNvSpPr txBox="1"/>
          <p:nvPr/>
        </p:nvSpPr>
        <p:spPr>
          <a:xfrm>
            <a:off x="736600" y="1788425"/>
            <a:ext cx="10464800" cy="2462213"/>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26</a:t>
            </a:r>
            <a:r>
              <a:rPr lang="en-US" sz="4000" dirty="0">
                <a:solidFill>
                  <a:srgbClr val="000000"/>
                </a:solidFill>
                <a:latin typeface="Arial" panose="020B0604020202020204" pitchFamily="34" charset="0"/>
              </a:rPr>
              <a:t> Then Moses stood in the gate of the camp, and said, Who is on the LORD'S side? let him come unto me. And all the sons of Levi gathered themselves together unto him.</a:t>
            </a:r>
          </a:p>
        </p:txBody>
      </p:sp>
      <p:sp>
        <p:nvSpPr>
          <p:cNvPr id="6" name="TextBox 5">
            <a:extLst>
              <a:ext uri="{FF2B5EF4-FFF2-40B4-BE49-F238E27FC236}">
                <a16:creationId xmlns:a16="http://schemas.microsoft.com/office/drawing/2014/main" id="{29F0A06D-E17D-24AB-AE76-B204D4D8B7B8}"/>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359900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9062597-F0F6-98AE-580D-D503C616596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641465B-9FC1-4C6B-E394-DB0F4D3C21F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4A778DD-4A7D-9BA5-BB24-EBD5D66B8DA2}"/>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Deuteronomy 10:8</a:t>
            </a:r>
          </a:p>
        </p:txBody>
      </p:sp>
      <p:cxnSp>
        <p:nvCxnSpPr>
          <p:cNvPr id="4" name="Straight Connector 3">
            <a:extLst>
              <a:ext uri="{FF2B5EF4-FFF2-40B4-BE49-F238E27FC236}">
                <a16:creationId xmlns:a16="http://schemas.microsoft.com/office/drawing/2014/main" id="{FAD2AE27-6187-C7B5-A8B6-19641F422AF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233150C-CCA8-F9DE-42A3-C670035E0571}"/>
              </a:ext>
            </a:extLst>
          </p:cNvPr>
          <p:cNvSpPr txBox="1"/>
          <p:nvPr/>
        </p:nvSpPr>
        <p:spPr>
          <a:xfrm>
            <a:off x="736600" y="1788425"/>
            <a:ext cx="10464800" cy="3077766"/>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8</a:t>
            </a:r>
            <a:r>
              <a:rPr lang="en-US" sz="4000" dirty="0">
                <a:solidFill>
                  <a:srgbClr val="000000"/>
                </a:solidFill>
                <a:latin typeface="Arial" panose="020B0604020202020204" pitchFamily="34" charset="0"/>
              </a:rPr>
              <a:t> At that time the LORD separated the tribe of Levi, to bear the ark of the covenant of the LORD, to stand before the LORD to minister unto him, and to bless in his name, unto this day.</a:t>
            </a:r>
          </a:p>
        </p:txBody>
      </p:sp>
      <p:sp>
        <p:nvSpPr>
          <p:cNvPr id="6" name="TextBox 5">
            <a:extLst>
              <a:ext uri="{FF2B5EF4-FFF2-40B4-BE49-F238E27FC236}">
                <a16:creationId xmlns:a16="http://schemas.microsoft.com/office/drawing/2014/main" id="{FB519B4B-F318-F3C0-518D-FB1665A1F29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794245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DEBB666-8F83-6CC4-9E86-1D3A98FF7AC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F668F9E-1AF4-8706-B987-56934CD5592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89EB992C-957F-8C04-B40E-C3B1E5458C7C}"/>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2:1-2 </a:t>
            </a:r>
          </a:p>
        </p:txBody>
      </p:sp>
      <p:cxnSp>
        <p:nvCxnSpPr>
          <p:cNvPr id="4" name="Straight Connector 3">
            <a:extLst>
              <a:ext uri="{FF2B5EF4-FFF2-40B4-BE49-F238E27FC236}">
                <a16:creationId xmlns:a16="http://schemas.microsoft.com/office/drawing/2014/main" id="{DB8C956D-AC28-E8DF-8379-12974E7CFF55}"/>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02CBB69-A8C0-6C74-9334-8B72BBC11AE7}"/>
              </a:ext>
            </a:extLst>
          </p:cNvPr>
          <p:cNvSpPr txBox="1"/>
          <p:nvPr/>
        </p:nvSpPr>
        <p:spPr>
          <a:xfrm>
            <a:off x="736600" y="1788425"/>
            <a:ext cx="10551510" cy="1846659"/>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1</a:t>
            </a:r>
            <a:r>
              <a:rPr lang="en-US" sz="4000" dirty="0">
                <a:solidFill>
                  <a:srgbClr val="000000"/>
                </a:solidFill>
                <a:latin typeface="Arial" panose="020B0604020202020204" pitchFamily="34" charset="0"/>
              </a:rPr>
              <a:t> And there went a man of the house of Levi, and took to wife a daughter of Levi. </a:t>
            </a:r>
          </a:p>
          <a:p>
            <a:r>
              <a:rPr lang="en-US" sz="4000" b="1" dirty="0">
                <a:solidFill>
                  <a:srgbClr val="000000"/>
                </a:solidFill>
                <a:latin typeface="Arial" panose="020B0604020202020204" pitchFamily="34" charset="0"/>
              </a:rPr>
              <a:t>2</a:t>
            </a:r>
            <a:r>
              <a:rPr lang="en-US" sz="4000" dirty="0">
                <a:solidFill>
                  <a:srgbClr val="000000"/>
                </a:solidFill>
                <a:latin typeface="Arial" panose="020B0604020202020204" pitchFamily="34" charset="0"/>
              </a:rPr>
              <a:t> And the woman conceived, and bare a son…</a:t>
            </a:r>
          </a:p>
        </p:txBody>
      </p:sp>
      <p:sp>
        <p:nvSpPr>
          <p:cNvPr id="6" name="TextBox 5">
            <a:extLst>
              <a:ext uri="{FF2B5EF4-FFF2-40B4-BE49-F238E27FC236}">
                <a16:creationId xmlns:a16="http://schemas.microsoft.com/office/drawing/2014/main" id="{B460B507-9006-5EBA-86E6-3BCF0309717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080661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62A85B8-2DD9-6846-58BE-23A382A433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A07D7DE-7287-D635-1A2C-2DEE8BFB87E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42FD4C4-4A50-9F9D-007E-ED1B3B9662A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2:2</a:t>
            </a:r>
          </a:p>
        </p:txBody>
      </p:sp>
      <p:cxnSp>
        <p:nvCxnSpPr>
          <p:cNvPr id="4" name="Straight Connector 3">
            <a:extLst>
              <a:ext uri="{FF2B5EF4-FFF2-40B4-BE49-F238E27FC236}">
                <a16:creationId xmlns:a16="http://schemas.microsoft.com/office/drawing/2014/main" id="{ED753CCE-1F67-07CD-AD9E-72BC1A27A669}"/>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8EFD1EB-ACE5-3E94-FC00-C3C6F0AF8301}"/>
              </a:ext>
            </a:extLst>
          </p:cNvPr>
          <p:cNvSpPr txBox="1"/>
          <p:nvPr/>
        </p:nvSpPr>
        <p:spPr>
          <a:xfrm>
            <a:off x="736600" y="1788425"/>
            <a:ext cx="10551510" cy="1846659"/>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2</a:t>
            </a:r>
            <a:r>
              <a:rPr lang="en-US" sz="4000" dirty="0">
                <a:solidFill>
                  <a:srgbClr val="000000"/>
                </a:solidFill>
                <a:latin typeface="Arial" panose="020B0604020202020204" pitchFamily="34" charset="0"/>
              </a:rPr>
              <a:t> And the woman conceived, and bare a son: and when she saw him that he was a goodly child, she hid him three months.</a:t>
            </a:r>
          </a:p>
        </p:txBody>
      </p:sp>
      <p:sp>
        <p:nvSpPr>
          <p:cNvPr id="6" name="TextBox 5">
            <a:extLst>
              <a:ext uri="{FF2B5EF4-FFF2-40B4-BE49-F238E27FC236}">
                <a16:creationId xmlns:a16="http://schemas.microsoft.com/office/drawing/2014/main" id="{B965C7BD-DDA2-F760-DF40-731805C2DBC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872589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89F825E-5309-EF91-37AC-9E2F51A24E2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FCEBA7E-8D4B-34E4-19B6-D2401DADF5B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E101CB2B-00D5-842E-169C-493E753ECEB0}"/>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1:22</a:t>
            </a:r>
          </a:p>
        </p:txBody>
      </p:sp>
      <p:cxnSp>
        <p:nvCxnSpPr>
          <p:cNvPr id="4" name="Straight Connector 3">
            <a:extLst>
              <a:ext uri="{FF2B5EF4-FFF2-40B4-BE49-F238E27FC236}">
                <a16:creationId xmlns:a16="http://schemas.microsoft.com/office/drawing/2014/main" id="{A83390FB-A15C-9DF2-BF7A-04834297A95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598709D-57A1-D098-2FE1-2CC9BFF7F2C0}"/>
              </a:ext>
            </a:extLst>
          </p:cNvPr>
          <p:cNvSpPr txBox="1"/>
          <p:nvPr/>
        </p:nvSpPr>
        <p:spPr>
          <a:xfrm>
            <a:off x="736600" y="1788425"/>
            <a:ext cx="10551510" cy="2462213"/>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22</a:t>
            </a:r>
            <a:r>
              <a:rPr lang="en-US" sz="4000" dirty="0">
                <a:solidFill>
                  <a:srgbClr val="000000"/>
                </a:solidFill>
                <a:latin typeface="Arial" panose="020B0604020202020204" pitchFamily="34" charset="0"/>
              </a:rPr>
              <a:t> And Pharaoh charged all his people, saying, Every son that is born ye shall cast into the river, and every daughter ye shall save alive.</a:t>
            </a:r>
          </a:p>
        </p:txBody>
      </p:sp>
      <p:sp>
        <p:nvSpPr>
          <p:cNvPr id="6" name="TextBox 5">
            <a:extLst>
              <a:ext uri="{FF2B5EF4-FFF2-40B4-BE49-F238E27FC236}">
                <a16:creationId xmlns:a16="http://schemas.microsoft.com/office/drawing/2014/main" id="{C92732BD-A9F5-622B-5F7A-F877B502C37B}"/>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8389264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CBAF6AC-7256-C2D9-0823-808157EE5F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F17393C-D5CF-EF43-C6FE-BAC9DAD92BBC}"/>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B38B4B3-83E0-5BBD-4B60-A023D7A9ADC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Acts 7:19-20</a:t>
            </a:r>
          </a:p>
        </p:txBody>
      </p:sp>
      <p:cxnSp>
        <p:nvCxnSpPr>
          <p:cNvPr id="4" name="Straight Connector 3">
            <a:extLst>
              <a:ext uri="{FF2B5EF4-FFF2-40B4-BE49-F238E27FC236}">
                <a16:creationId xmlns:a16="http://schemas.microsoft.com/office/drawing/2014/main" id="{7396D110-506F-A71B-C441-912CEC608968}"/>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73739AF-2BC8-5B75-0900-4BB05B61252D}"/>
              </a:ext>
            </a:extLst>
          </p:cNvPr>
          <p:cNvSpPr txBox="1"/>
          <p:nvPr/>
        </p:nvSpPr>
        <p:spPr>
          <a:xfrm>
            <a:off x="736600" y="1780542"/>
            <a:ext cx="10551510" cy="4308872"/>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19</a:t>
            </a:r>
            <a:r>
              <a:rPr lang="en-US" sz="4000" dirty="0">
                <a:solidFill>
                  <a:srgbClr val="000000"/>
                </a:solidFill>
                <a:latin typeface="Arial" panose="020B0604020202020204" pitchFamily="34" charset="0"/>
              </a:rPr>
              <a:t> The same dealt </a:t>
            </a:r>
            <a:r>
              <a:rPr lang="en-US" sz="4000" dirty="0" err="1">
                <a:solidFill>
                  <a:srgbClr val="000000"/>
                </a:solidFill>
                <a:latin typeface="Arial" panose="020B0604020202020204" pitchFamily="34" charset="0"/>
              </a:rPr>
              <a:t>subtilly</a:t>
            </a:r>
            <a:r>
              <a:rPr lang="en-US" sz="4000" dirty="0">
                <a:solidFill>
                  <a:srgbClr val="000000"/>
                </a:solidFill>
                <a:latin typeface="Arial" panose="020B0604020202020204" pitchFamily="34" charset="0"/>
              </a:rPr>
              <a:t> with our kindred, and evil entreated our fathers, so that they cast out their young children, to the end they might not live. </a:t>
            </a:r>
          </a:p>
          <a:p>
            <a:r>
              <a:rPr lang="en-US" sz="4000" b="1" dirty="0">
                <a:solidFill>
                  <a:srgbClr val="000000"/>
                </a:solidFill>
                <a:latin typeface="Arial" panose="020B0604020202020204" pitchFamily="34" charset="0"/>
              </a:rPr>
              <a:t>20</a:t>
            </a:r>
            <a:r>
              <a:rPr lang="en-US" sz="4000" dirty="0">
                <a:solidFill>
                  <a:srgbClr val="000000"/>
                </a:solidFill>
                <a:latin typeface="Arial" panose="020B0604020202020204" pitchFamily="34" charset="0"/>
              </a:rPr>
              <a:t> In which time Moses was born, and was exceeding fair, and nourished up in his father's house three months:</a:t>
            </a:r>
          </a:p>
        </p:txBody>
      </p:sp>
      <p:sp>
        <p:nvSpPr>
          <p:cNvPr id="6" name="TextBox 5">
            <a:extLst>
              <a:ext uri="{FF2B5EF4-FFF2-40B4-BE49-F238E27FC236}">
                <a16:creationId xmlns:a16="http://schemas.microsoft.com/office/drawing/2014/main" id="{1672CFA1-4401-BAC6-C5D4-A727B3BCE04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345783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83C8316-6837-4A69-DF2D-B8D02171EF7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72EFD36-8983-1633-AEC0-60269B4D291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6CAD377-7D66-C0A5-DC2D-B51280514A4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Hebrews 11:23</a:t>
            </a:r>
          </a:p>
        </p:txBody>
      </p:sp>
      <p:cxnSp>
        <p:nvCxnSpPr>
          <p:cNvPr id="4" name="Straight Connector 3">
            <a:extLst>
              <a:ext uri="{FF2B5EF4-FFF2-40B4-BE49-F238E27FC236}">
                <a16:creationId xmlns:a16="http://schemas.microsoft.com/office/drawing/2014/main" id="{5F211555-0BFE-CD1F-23FA-9E002B6422AC}"/>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5AA03E0-6822-1DAC-E2DE-7D74FB25F5AC}"/>
              </a:ext>
            </a:extLst>
          </p:cNvPr>
          <p:cNvSpPr txBox="1"/>
          <p:nvPr/>
        </p:nvSpPr>
        <p:spPr>
          <a:xfrm>
            <a:off x="736600" y="1780542"/>
            <a:ext cx="10551510" cy="2462213"/>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23</a:t>
            </a:r>
            <a:r>
              <a:rPr lang="en-US" sz="4000" dirty="0">
                <a:solidFill>
                  <a:srgbClr val="000000"/>
                </a:solidFill>
                <a:latin typeface="Arial" panose="020B0604020202020204" pitchFamily="34" charset="0"/>
              </a:rPr>
              <a:t> By faith Moses, when he was born, was hid three months of his parents, because they saw he was a proper child; and they were not afraid of the king's commandment.</a:t>
            </a:r>
          </a:p>
        </p:txBody>
      </p:sp>
      <p:sp>
        <p:nvSpPr>
          <p:cNvPr id="6" name="TextBox 5">
            <a:extLst>
              <a:ext uri="{FF2B5EF4-FFF2-40B4-BE49-F238E27FC236}">
                <a16:creationId xmlns:a16="http://schemas.microsoft.com/office/drawing/2014/main" id="{134EC35D-28C6-55C9-5E35-25C7A890D54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1973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FD1C403-FA17-81A4-F226-B7AFDDAD6AB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21C8F18-5B8E-FDDD-A739-CD51EC44D084}"/>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4746E2E-5111-1CD0-CF05-C10A2F98CAB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2:3a</a:t>
            </a:r>
          </a:p>
        </p:txBody>
      </p:sp>
      <p:cxnSp>
        <p:nvCxnSpPr>
          <p:cNvPr id="4" name="Straight Connector 3">
            <a:extLst>
              <a:ext uri="{FF2B5EF4-FFF2-40B4-BE49-F238E27FC236}">
                <a16:creationId xmlns:a16="http://schemas.microsoft.com/office/drawing/2014/main" id="{BBDD176A-7A53-F7A7-3C78-D5B1608C151E}"/>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09204E4-5277-4279-2386-83A369200D56}"/>
              </a:ext>
            </a:extLst>
          </p:cNvPr>
          <p:cNvSpPr txBox="1"/>
          <p:nvPr/>
        </p:nvSpPr>
        <p:spPr>
          <a:xfrm>
            <a:off x="736600" y="1780542"/>
            <a:ext cx="10551510" cy="615553"/>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3</a:t>
            </a:r>
            <a:r>
              <a:rPr lang="en-US" sz="4000" dirty="0">
                <a:solidFill>
                  <a:srgbClr val="000000"/>
                </a:solidFill>
                <a:latin typeface="Arial" panose="020B0604020202020204" pitchFamily="34" charset="0"/>
              </a:rPr>
              <a:t> And when she could not longer hide him…</a:t>
            </a:r>
          </a:p>
        </p:txBody>
      </p:sp>
      <p:sp>
        <p:nvSpPr>
          <p:cNvPr id="6" name="TextBox 5">
            <a:extLst>
              <a:ext uri="{FF2B5EF4-FFF2-40B4-BE49-F238E27FC236}">
                <a16:creationId xmlns:a16="http://schemas.microsoft.com/office/drawing/2014/main" id="{4D4013C6-F215-684C-183E-1C277C63C34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258153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0030E07-7B8A-0C3F-A3EB-94CDCE44DE8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288A36B-0D83-5B68-DED8-7953E2CF41D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F887E9E-66EA-1C46-8DA1-D0D128544910}"/>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2:3</a:t>
            </a:r>
          </a:p>
        </p:txBody>
      </p:sp>
      <p:cxnSp>
        <p:nvCxnSpPr>
          <p:cNvPr id="4" name="Straight Connector 3">
            <a:extLst>
              <a:ext uri="{FF2B5EF4-FFF2-40B4-BE49-F238E27FC236}">
                <a16:creationId xmlns:a16="http://schemas.microsoft.com/office/drawing/2014/main" id="{AAFCDD58-D5B1-7DCA-48AC-4476D78EDD96}"/>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F26651B-A335-9E05-0F82-D64699D0BA0E}"/>
              </a:ext>
            </a:extLst>
          </p:cNvPr>
          <p:cNvSpPr txBox="1"/>
          <p:nvPr/>
        </p:nvSpPr>
        <p:spPr>
          <a:xfrm>
            <a:off x="736600" y="1780542"/>
            <a:ext cx="10551510" cy="3077766"/>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3</a:t>
            </a:r>
            <a:r>
              <a:rPr lang="en-US" sz="4000" dirty="0">
                <a:solidFill>
                  <a:srgbClr val="000000"/>
                </a:solidFill>
                <a:latin typeface="Arial" panose="020B0604020202020204" pitchFamily="34" charset="0"/>
              </a:rPr>
              <a:t> And when she could not longer hide him, she took for him an ark of bulrushes, and daubed it with slime and with pitch, and put the child therein; and she laid it in the flags by the river's brink.</a:t>
            </a:r>
          </a:p>
        </p:txBody>
      </p:sp>
      <p:sp>
        <p:nvSpPr>
          <p:cNvPr id="6" name="TextBox 5">
            <a:extLst>
              <a:ext uri="{FF2B5EF4-FFF2-40B4-BE49-F238E27FC236}">
                <a16:creationId xmlns:a16="http://schemas.microsoft.com/office/drawing/2014/main" id="{1BA09A23-11FA-0C53-B916-906B83F4CFD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554529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B62D64D-09AC-51F4-A8E6-BF90CEF13BA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2983598-F2DC-22F5-96B1-21DA7111EEDA}"/>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DCCB4B9D-B497-2C8D-FB6F-AA8B413B0E9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Hebrews 11:7</a:t>
            </a:r>
          </a:p>
        </p:txBody>
      </p:sp>
      <p:cxnSp>
        <p:nvCxnSpPr>
          <p:cNvPr id="4" name="Straight Connector 3">
            <a:extLst>
              <a:ext uri="{FF2B5EF4-FFF2-40B4-BE49-F238E27FC236}">
                <a16:creationId xmlns:a16="http://schemas.microsoft.com/office/drawing/2014/main" id="{97EB27FA-7D59-D157-0386-1CC159B0AF4B}"/>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6FA878F-F7BC-1281-4EB8-7F36837092C4}"/>
              </a:ext>
            </a:extLst>
          </p:cNvPr>
          <p:cNvSpPr txBox="1"/>
          <p:nvPr/>
        </p:nvSpPr>
        <p:spPr>
          <a:xfrm>
            <a:off x="736600" y="1780542"/>
            <a:ext cx="10551510" cy="3077766"/>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7</a:t>
            </a:r>
            <a:r>
              <a:rPr lang="en-US" sz="4000" dirty="0">
                <a:solidFill>
                  <a:srgbClr val="000000"/>
                </a:solidFill>
                <a:latin typeface="Arial" panose="020B0604020202020204" pitchFamily="34" charset="0"/>
              </a:rPr>
              <a:t> By faith Noah, being warned of God of things not seen as yet, moved with fear, prepared an ark to the saving of his house; by the which he condemned the world, and became heir of the righteousness which is by faith.</a:t>
            </a:r>
          </a:p>
        </p:txBody>
      </p:sp>
      <p:sp>
        <p:nvSpPr>
          <p:cNvPr id="6" name="TextBox 5">
            <a:extLst>
              <a:ext uri="{FF2B5EF4-FFF2-40B4-BE49-F238E27FC236}">
                <a16:creationId xmlns:a16="http://schemas.microsoft.com/office/drawing/2014/main" id="{001652A0-BA43-0884-86E2-01D26F2900A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0146916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544844D-A0FE-C8A6-8989-0DE7DCA3950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111B845-B6EC-CC92-C022-B9EACBF0B633}"/>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11635029-FF1F-4B0D-7F04-2540B67BFB3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2:3-4</a:t>
            </a:r>
          </a:p>
        </p:txBody>
      </p:sp>
      <p:cxnSp>
        <p:nvCxnSpPr>
          <p:cNvPr id="4" name="Straight Connector 3">
            <a:extLst>
              <a:ext uri="{FF2B5EF4-FFF2-40B4-BE49-F238E27FC236}">
                <a16:creationId xmlns:a16="http://schemas.microsoft.com/office/drawing/2014/main" id="{582ABFF5-9E48-C4F6-4525-7582B8129F40}"/>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EF3F17E-25B8-D2F3-D909-CEA10ED28BFE}"/>
              </a:ext>
            </a:extLst>
          </p:cNvPr>
          <p:cNvSpPr txBox="1"/>
          <p:nvPr/>
        </p:nvSpPr>
        <p:spPr>
          <a:xfrm>
            <a:off x="736600" y="1780542"/>
            <a:ext cx="10551510" cy="3693319"/>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3</a:t>
            </a:r>
            <a:r>
              <a:rPr lang="en-US" sz="4000" dirty="0">
                <a:solidFill>
                  <a:srgbClr val="000000"/>
                </a:solidFill>
                <a:latin typeface="Arial" panose="020B0604020202020204" pitchFamily="34" charset="0"/>
              </a:rPr>
              <a:t> And when she could not longer hide him, she took for him an ark of bulrushes, and daubed it with slime and with pitch, and put the child therein; and she laid it in the flags by the river's brink. </a:t>
            </a:r>
            <a:r>
              <a:rPr lang="en-US" sz="4000" b="1" dirty="0">
                <a:solidFill>
                  <a:srgbClr val="000000"/>
                </a:solidFill>
                <a:latin typeface="Arial" panose="020B0604020202020204" pitchFamily="34" charset="0"/>
              </a:rPr>
              <a:t>4</a:t>
            </a:r>
            <a:r>
              <a:rPr lang="en-US" sz="4000" dirty="0">
                <a:solidFill>
                  <a:srgbClr val="000000"/>
                </a:solidFill>
                <a:latin typeface="Arial" panose="020B0604020202020204" pitchFamily="34" charset="0"/>
              </a:rPr>
              <a:t> And his sister stood afar off, to wit what would be done to him.</a:t>
            </a:r>
          </a:p>
        </p:txBody>
      </p:sp>
      <p:sp>
        <p:nvSpPr>
          <p:cNvPr id="6" name="TextBox 5">
            <a:extLst>
              <a:ext uri="{FF2B5EF4-FFF2-40B4-BE49-F238E27FC236}">
                <a16:creationId xmlns:a16="http://schemas.microsoft.com/office/drawing/2014/main" id="{B0D55BF6-2AAA-DA65-01F4-B4EB3D28C16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633662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9E3FD124-197A-68FC-47A2-E64FA9DDDE2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0672E88-B349-9C28-A06C-BA5BCEBFB0B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CEBF2E82-BE7E-469F-A1B5-86DD72EBC70F}"/>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2:5–6</a:t>
            </a:r>
          </a:p>
        </p:txBody>
      </p:sp>
      <p:cxnSp>
        <p:nvCxnSpPr>
          <p:cNvPr id="4" name="Straight Connector 3">
            <a:extLst>
              <a:ext uri="{FF2B5EF4-FFF2-40B4-BE49-F238E27FC236}">
                <a16:creationId xmlns:a16="http://schemas.microsoft.com/office/drawing/2014/main" id="{D64D29B3-9B2D-698B-07A8-4E6D1192F04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3D0E3F1-0152-5704-2AAA-29A4CE257640}"/>
              </a:ext>
            </a:extLst>
          </p:cNvPr>
          <p:cNvSpPr txBox="1"/>
          <p:nvPr/>
        </p:nvSpPr>
        <p:spPr>
          <a:xfrm>
            <a:off x="736600" y="1780542"/>
            <a:ext cx="10551510" cy="3985706"/>
          </a:xfrm>
          <a:prstGeom prst="rect">
            <a:avLst/>
          </a:prstGeom>
          <a:noFill/>
        </p:spPr>
        <p:txBody>
          <a:bodyPr vert="horz" wrap="square" lIns="0" tIns="0" rIns="0" bIns="0" rtlCol="0">
            <a:spAutoFit/>
          </a:bodyPr>
          <a:lstStyle/>
          <a:p>
            <a:r>
              <a:rPr lang="en-US" sz="3700" b="1" dirty="0">
                <a:solidFill>
                  <a:srgbClr val="000000"/>
                </a:solidFill>
                <a:latin typeface="Arial" panose="020B0604020202020204" pitchFamily="34" charset="0"/>
              </a:rPr>
              <a:t>5</a:t>
            </a:r>
            <a:r>
              <a:rPr lang="en-US" sz="3700" dirty="0">
                <a:solidFill>
                  <a:srgbClr val="000000"/>
                </a:solidFill>
                <a:latin typeface="Arial" panose="020B0604020202020204" pitchFamily="34" charset="0"/>
              </a:rPr>
              <a:t> And the daughter of Pharaoh came down to wash herself at the river; and her maidens walked along by the river's side; and when she saw the ark among the flags, she sent her maid to fetch it. </a:t>
            </a:r>
          </a:p>
          <a:p>
            <a:r>
              <a:rPr lang="en-US" sz="3700" b="1" dirty="0">
                <a:solidFill>
                  <a:srgbClr val="000000"/>
                </a:solidFill>
                <a:latin typeface="Arial" panose="020B0604020202020204" pitchFamily="34" charset="0"/>
              </a:rPr>
              <a:t>6</a:t>
            </a:r>
            <a:r>
              <a:rPr lang="en-US" sz="3700" dirty="0">
                <a:solidFill>
                  <a:srgbClr val="000000"/>
                </a:solidFill>
                <a:latin typeface="Arial" panose="020B0604020202020204" pitchFamily="34" charset="0"/>
              </a:rPr>
              <a:t> And when she had opened it, she saw the child: and, behold, the babe wept. And she had compassion on him...</a:t>
            </a:r>
          </a:p>
        </p:txBody>
      </p:sp>
      <p:sp>
        <p:nvSpPr>
          <p:cNvPr id="6" name="TextBox 5">
            <a:extLst>
              <a:ext uri="{FF2B5EF4-FFF2-40B4-BE49-F238E27FC236}">
                <a16:creationId xmlns:a16="http://schemas.microsoft.com/office/drawing/2014/main" id="{ABCD9FA8-36F8-2192-DC4E-97F930A00D54}"/>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6929502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54353B2-6C72-970C-E165-C0B3A98D8E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7D60ED4-2F5B-7D93-9192-DF17FCE18E2C}"/>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4620FC91-FBA5-2335-9AFD-8D85996AA10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Exodus 14:28</a:t>
            </a:r>
          </a:p>
        </p:txBody>
      </p:sp>
      <p:cxnSp>
        <p:nvCxnSpPr>
          <p:cNvPr id="4" name="Straight Connector 3">
            <a:extLst>
              <a:ext uri="{FF2B5EF4-FFF2-40B4-BE49-F238E27FC236}">
                <a16:creationId xmlns:a16="http://schemas.microsoft.com/office/drawing/2014/main" id="{03A7245F-8307-DC6C-5F21-CB7D3A07AB0C}"/>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A40E88F-3DB0-0A58-CFC8-4C8688E5B5A4}"/>
              </a:ext>
            </a:extLst>
          </p:cNvPr>
          <p:cNvSpPr txBox="1"/>
          <p:nvPr/>
        </p:nvSpPr>
        <p:spPr>
          <a:xfrm>
            <a:off x="736600" y="1780542"/>
            <a:ext cx="10551510" cy="3385542"/>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28</a:t>
            </a:r>
            <a:r>
              <a:rPr lang="en-US" sz="4400" dirty="0">
                <a:solidFill>
                  <a:srgbClr val="000000"/>
                </a:solidFill>
                <a:latin typeface="Arial" panose="020B0604020202020204" pitchFamily="34" charset="0"/>
              </a:rPr>
              <a:t> And the waters returned, and covered the chariots, and the horsemen, and all the host of Pharaoh that came into the sea after them; there remained not so much as one of them.</a:t>
            </a:r>
          </a:p>
        </p:txBody>
      </p:sp>
      <p:sp>
        <p:nvSpPr>
          <p:cNvPr id="6" name="TextBox 5">
            <a:extLst>
              <a:ext uri="{FF2B5EF4-FFF2-40B4-BE49-F238E27FC236}">
                <a16:creationId xmlns:a16="http://schemas.microsoft.com/office/drawing/2014/main" id="{B3CA8FE7-A418-675B-BC5B-B2BAC84FA6B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141304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E714896-FBD6-60E5-3C32-C968BC51532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8CF8FBB-7C67-17AD-ECBC-341E831C7CB8}"/>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98E7D3C2-85EE-9C71-F1DC-5F903273E03E}"/>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Galatians 6:7</a:t>
            </a:r>
          </a:p>
        </p:txBody>
      </p:sp>
      <p:cxnSp>
        <p:nvCxnSpPr>
          <p:cNvPr id="4" name="Straight Connector 3">
            <a:extLst>
              <a:ext uri="{FF2B5EF4-FFF2-40B4-BE49-F238E27FC236}">
                <a16:creationId xmlns:a16="http://schemas.microsoft.com/office/drawing/2014/main" id="{F17C6065-D39F-1276-CA46-B641A4F6CAB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1617176-68E3-430B-43D5-E8C6643F64B0}"/>
              </a:ext>
            </a:extLst>
          </p:cNvPr>
          <p:cNvSpPr txBox="1"/>
          <p:nvPr/>
        </p:nvSpPr>
        <p:spPr>
          <a:xfrm>
            <a:off x="736600" y="1780542"/>
            <a:ext cx="10551510" cy="2031325"/>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7</a:t>
            </a:r>
            <a:r>
              <a:rPr lang="en-US" sz="4400" dirty="0">
                <a:solidFill>
                  <a:srgbClr val="000000"/>
                </a:solidFill>
                <a:latin typeface="Arial" panose="020B0604020202020204" pitchFamily="34" charset="0"/>
              </a:rPr>
              <a:t> Be not deceived; God is not mocked: for whatsoever a man soweth, that shall he also reap.</a:t>
            </a:r>
          </a:p>
        </p:txBody>
      </p:sp>
      <p:sp>
        <p:nvSpPr>
          <p:cNvPr id="6" name="TextBox 5">
            <a:extLst>
              <a:ext uri="{FF2B5EF4-FFF2-40B4-BE49-F238E27FC236}">
                <a16:creationId xmlns:a16="http://schemas.microsoft.com/office/drawing/2014/main" id="{411BAF3B-E89D-FA00-BA33-E68F4866874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232562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TotalTime>
  <Words>1471</Words>
  <Application>Microsoft Office PowerPoint</Application>
  <PresentationFormat>Widescreen</PresentationFormat>
  <Paragraphs>131</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Tapp</dc:creator>
  <cp:lastModifiedBy>Nathan Holmes</cp:lastModifiedBy>
  <cp:revision>28</cp:revision>
  <dcterms:created xsi:type="dcterms:W3CDTF">2026-08-27T00:29:48Z</dcterms:created>
  <dcterms:modified xsi:type="dcterms:W3CDTF">2026-09-25T21:01:53Z</dcterms:modified>
</cp:coreProperties>
</file>