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7AE30-2D95-78CF-C0BE-ACF7E8D6E0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B578A8-4F0A-0E42-51DE-362A003831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80289-105A-080F-A470-61ED0E426F6D}"/>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5" name="Footer Placeholder 4">
            <a:extLst>
              <a:ext uri="{FF2B5EF4-FFF2-40B4-BE49-F238E27FC236}">
                <a16:creationId xmlns:a16="http://schemas.microsoft.com/office/drawing/2014/main" id="{75B5FD5D-FB25-A7F4-FC25-E5C4D5EB86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22DDD2-86AE-485D-A01F-7E0CDB19819F}"/>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3462201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FA455-C718-1BB8-70DB-1ECAE2E02C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E6008A-4FA0-98F8-2C79-C09B7F9EE5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8AF147-E0AD-5754-5447-98BC8BA6C0F4}"/>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5" name="Footer Placeholder 4">
            <a:extLst>
              <a:ext uri="{FF2B5EF4-FFF2-40B4-BE49-F238E27FC236}">
                <a16:creationId xmlns:a16="http://schemas.microsoft.com/office/drawing/2014/main" id="{78A04BD4-6AE4-31EC-B715-DE30B95D0F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5007D0-66C5-2FC6-6C9B-5C60452AEB93}"/>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1149621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83239-8FE3-8029-7948-18B6B152BE0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BF4413-8ABB-A7DC-BCD6-7FC00E27B7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577608B-E8F8-3A43-50AA-851A6451376B}"/>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5" name="Footer Placeholder 4">
            <a:extLst>
              <a:ext uri="{FF2B5EF4-FFF2-40B4-BE49-F238E27FC236}">
                <a16:creationId xmlns:a16="http://schemas.microsoft.com/office/drawing/2014/main" id="{0879115C-1239-C5B2-74A8-73E8DD31BD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3E7E8-231B-5473-B8A1-DC186669EF95}"/>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14028509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2DC46-71EB-D9DA-D29A-F4D73C0546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7C595-87FE-56C3-6ACC-D6D93B78A5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F4AC8B-7FAB-1227-88B5-1B4DE05397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838B92-D732-6142-502C-B9F4B5BABC51}"/>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6" name="Footer Placeholder 5">
            <a:extLst>
              <a:ext uri="{FF2B5EF4-FFF2-40B4-BE49-F238E27FC236}">
                <a16:creationId xmlns:a16="http://schemas.microsoft.com/office/drawing/2014/main" id="{59287A4B-ACED-5F55-295C-90FC3DB476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56E840-D910-19B9-B664-03A8861B19B9}"/>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331767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91A40-4AA5-2269-6527-050229430A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FE85A6-5714-F747-CBE7-F42D8F1E00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F286DE-4229-C7EB-618F-111984268AB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4C4600-376F-3B07-0F8F-9896F30BB5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FDABEC-164F-1110-2556-C642AF2F80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1EFC346-6B3D-9620-1816-3311306B7950}"/>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8" name="Footer Placeholder 7">
            <a:extLst>
              <a:ext uri="{FF2B5EF4-FFF2-40B4-BE49-F238E27FC236}">
                <a16:creationId xmlns:a16="http://schemas.microsoft.com/office/drawing/2014/main" id="{66AB59AB-AEFE-32FD-B1FB-62B066382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9A5C58-A0C0-7A8F-E59F-9658048B79D2}"/>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2495857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2C970-09E9-B7BA-32BF-A9FEACC1D0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1869AE-6B3D-A5D7-D5A7-2E180201A149}"/>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4" name="Footer Placeholder 3">
            <a:extLst>
              <a:ext uri="{FF2B5EF4-FFF2-40B4-BE49-F238E27FC236}">
                <a16:creationId xmlns:a16="http://schemas.microsoft.com/office/drawing/2014/main" id="{3359C3B5-6751-E882-53F0-99DA56856D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77EFBA-78DD-6BD7-B659-6530D63B0024}"/>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1380008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750065-EC2E-CE13-F569-9945699C2BB5}"/>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3" name="Footer Placeholder 2">
            <a:extLst>
              <a:ext uri="{FF2B5EF4-FFF2-40B4-BE49-F238E27FC236}">
                <a16:creationId xmlns:a16="http://schemas.microsoft.com/office/drawing/2014/main" id="{CFD6D4FE-A736-B7E0-6BC6-F841D843F4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52816E-6DB7-00F9-EF09-C230E5B76BDF}"/>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2069808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54C0-DABB-B9D0-EB8C-0EAD87DB62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9BE5F4-8754-0D45-66F7-183BBE0455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108F0E-F0BB-882D-B73F-219EEAFBEE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F22B39-D573-1FC2-8815-698E188D5502}"/>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6" name="Footer Placeholder 5">
            <a:extLst>
              <a:ext uri="{FF2B5EF4-FFF2-40B4-BE49-F238E27FC236}">
                <a16:creationId xmlns:a16="http://schemas.microsoft.com/office/drawing/2014/main" id="{86923096-0FE1-A727-2DDA-4033B9C8AE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A3F27E-BD3D-CA91-2361-237B842D7C73}"/>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179950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20F25-52E2-12BD-6586-C950B1F42D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616EC3-7610-A328-0F15-98780B44AE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DC3A6B6-9391-CF51-D46A-0AF2DF5456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983107-967D-2480-BE6C-FFADD5FF37E9}"/>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6" name="Footer Placeholder 5">
            <a:extLst>
              <a:ext uri="{FF2B5EF4-FFF2-40B4-BE49-F238E27FC236}">
                <a16:creationId xmlns:a16="http://schemas.microsoft.com/office/drawing/2014/main" id="{7F903F2C-5E02-886D-B0D9-F2FF23F49B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AD5F9C-D520-6B57-4134-3C51898D94D5}"/>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2978232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3DECE-91C1-259F-CCA4-9369D1E900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F56A74-B860-0F64-A254-D21482A526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D337A-FA96-F81E-ECA8-68566D25FC3C}"/>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5" name="Footer Placeholder 4">
            <a:extLst>
              <a:ext uri="{FF2B5EF4-FFF2-40B4-BE49-F238E27FC236}">
                <a16:creationId xmlns:a16="http://schemas.microsoft.com/office/drawing/2014/main" id="{7C9174AB-943E-0E85-225D-3DDF0E5EA7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AA660-5A09-E8AA-FB4E-1E023BF4EA23}"/>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3181218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2BE4C9-88D1-8142-D55F-F44AB505BD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DF3B1F-D56B-1FD3-D7C1-CC86998A7C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1AE08-F664-4204-74FA-C45ADE1CAA55}"/>
              </a:ext>
            </a:extLst>
          </p:cNvPr>
          <p:cNvSpPr>
            <a:spLocks noGrp="1"/>
          </p:cNvSpPr>
          <p:nvPr>
            <p:ph type="dt" sz="half" idx="10"/>
          </p:nvPr>
        </p:nvSpPr>
        <p:spPr/>
        <p:txBody>
          <a:bodyPr/>
          <a:lstStyle/>
          <a:p>
            <a:fld id="{94D14E52-E541-4863-987C-171125367DE4}" type="datetimeFigureOut">
              <a:rPr lang="en-US" smtClean="0"/>
              <a:t>9/21/2026</a:t>
            </a:fld>
            <a:endParaRPr lang="en-US"/>
          </a:p>
        </p:txBody>
      </p:sp>
      <p:sp>
        <p:nvSpPr>
          <p:cNvPr id="5" name="Footer Placeholder 4">
            <a:extLst>
              <a:ext uri="{FF2B5EF4-FFF2-40B4-BE49-F238E27FC236}">
                <a16:creationId xmlns:a16="http://schemas.microsoft.com/office/drawing/2014/main" id="{94F8A3BD-571F-63E5-0ADF-697E5A4FF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CA517-49F5-2F6D-1827-9BB6A746F292}"/>
              </a:ext>
            </a:extLst>
          </p:cNvPr>
          <p:cNvSpPr>
            <a:spLocks noGrp="1"/>
          </p:cNvSpPr>
          <p:nvPr>
            <p:ph type="sldNum" sz="quarter" idx="12"/>
          </p:nvPr>
        </p:nvSpPr>
        <p:spPr/>
        <p:txBody>
          <a:bodyPr/>
          <a:lstStyle/>
          <a:p>
            <a:fld id="{AC4E39EF-C540-48EF-818C-22B4FBB08746}" type="slidenum">
              <a:rPr lang="en-US" smtClean="0"/>
              <a:t>‹#›</a:t>
            </a:fld>
            <a:endParaRPr lang="en-US"/>
          </a:p>
        </p:txBody>
      </p:sp>
    </p:spTree>
    <p:extLst>
      <p:ext uri="{BB962C8B-B14F-4D97-AF65-F5344CB8AC3E}">
        <p14:creationId xmlns:p14="http://schemas.microsoft.com/office/powerpoint/2010/main" val="1466074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0E7F2D-61B4-601A-FFA7-9ECE7AFCEB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A2C9F2-A991-5D1D-A213-C8DED93256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B1C7D2-92E8-B291-24C9-86FFA6354B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D14E52-E541-4863-987C-171125367DE4}" type="datetimeFigureOut">
              <a:rPr lang="en-US" smtClean="0"/>
              <a:t>9/21/2026</a:t>
            </a:fld>
            <a:endParaRPr lang="en-US"/>
          </a:p>
        </p:txBody>
      </p:sp>
      <p:sp>
        <p:nvSpPr>
          <p:cNvPr id="5" name="Footer Placeholder 4">
            <a:extLst>
              <a:ext uri="{FF2B5EF4-FFF2-40B4-BE49-F238E27FC236}">
                <a16:creationId xmlns:a16="http://schemas.microsoft.com/office/drawing/2014/main" id="{50717253-30FC-17B9-1C47-098C01423F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973E28-0604-4439-BB0A-EE04D1CCD3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4E39EF-C540-48EF-818C-22B4FBB08746}" type="slidenum">
              <a:rPr lang="en-US" smtClean="0"/>
              <a:t>‹#›</a:t>
            </a:fld>
            <a:endParaRPr lang="en-US"/>
          </a:p>
        </p:txBody>
      </p:sp>
    </p:spTree>
    <p:extLst>
      <p:ext uri="{BB962C8B-B14F-4D97-AF65-F5344CB8AC3E}">
        <p14:creationId xmlns:p14="http://schemas.microsoft.com/office/powerpoint/2010/main" val="375473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53D8E4-9978-A828-7FF4-C3480DB4918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5FAF2067-776F-8872-AEAE-74699795BD2D}"/>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2:1-2</a:t>
            </a:r>
          </a:p>
        </p:txBody>
      </p:sp>
      <p:cxnSp>
        <p:nvCxnSpPr>
          <p:cNvPr id="4" name="Straight Connector 3">
            <a:extLst>
              <a:ext uri="{FF2B5EF4-FFF2-40B4-BE49-F238E27FC236}">
                <a16:creationId xmlns:a16="http://schemas.microsoft.com/office/drawing/2014/main" id="{90EEB711-5945-506E-3EA8-6F788882E7F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50722AC-25BD-CB80-8527-CF7ED0C257B2}"/>
              </a:ext>
            </a:extLst>
          </p:cNvPr>
          <p:cNvSpPr txBox="1"/>
          <p:nvPr/>
        </p:nvSpPr>
        <p:spPr>
          <a:xfrm>
            <a:off x="863600" y="1917700"/>
            <a:ext cx="10464800" cy="3416320"/>
          </a:xfrm>
          <a:prstGeom prst="rect">
            <a:avLst/>
          </a:prstGeom>
          <a:noFill/>
        </p:spPr>
        <p:txBody>
          <a:bodyPr vert="horz" wrap="square" lIns="0" tIns="0" rIns="0" bIns="0" rtlCol="0">
            <a:spAutoFit/>
          </a:bodyPr>
          <a:lstStyle/>
          <a:p>
            <a:r>
              <a:rPr lang="en-US" sz="3700">
                <a:solidFill>
                  <a:srgbClr val="000000"/>
                </a:solidFill>
                <a:latin typeface="Arial" panose="020B0604020202020204" pitchFamily="34" charset="0"/>
              </a:rPr>
              <a:t>1 And the LORD spake unto Moses and unto Aaron, saying,
2 Every man of the children of Israel shall pitch by his own standard, with the ensign of their father’s house: far off about the tabernacle of the congregation shall they pitch.</a:t>
            </a:r>
          </a:p>
        </p:txBody>
      </p:sp>
      <p:sp>
        <p:nvSpPr>
          <p:cNvPr id="6" name="TextBox 5">
            <a:extLst>
              <a:ext uri="{FF2B5EF4-FFF2-40B4-BE49-F238E27FC236}">
                <a16:creationId xmlns:a16="http://schemas.microsoft.com/office/drawing/2014/main" id="{6B2DF4A6-0A4C-B4EB-17E9-04918FA678D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137496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48F057-CADC-8F5A-F0C5-31F52E7E60B9}"/>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81818B5E-667F-D4AF-3A45-683EC15FA707}"/>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7917B028-90E9-FBF8-E6EF-396922C65C88}"/>
              </a:ext>
            </a:extLst>
          </p:cNvPr>
          <p:cNvSpPr txBox="1"/>
          <p:nvPr/>
        </p:nvSpPr>
        <p:spPr>
          <a:xfrm>
            <a:off x="889000" y="2146300"/>
            <a:ext cx="10414000" cy="1046440"/>
          </a:xfrm>
          <a:prstGeom prst="rect">
            <a:avLst/>
          </a:prstGeom>
          <a:noFill/>
        </p:spPr>
        <p:txBody>
          <a:bodyPr vert="horz" wrap="square" lIns="0" tIns="0" rIns="0" bIns="0" rtlCol="0">
            <a:spAutoFit/>
          </a:bodyPr>
          <a:lstStyle/>
          <a:p>
            <a:pPr algn="ctr"/>
            <a:r>
              <a:rPr lang="en-US" sz="3400" b="1">
                <a:solidFill>
                  <a:srgbClr val="000000"/>
                </a:solidFill>
                <a:latin typeface="Arial" panose="020B0604020202020204" pitchFamily="34" charset="0"/>
              </a:rPr>
              <a:t>Numbers 2:1–2 Sermon — Every Man by His Own Standard</a:t>
            </a:r>
          </a:p>
        </p:txBody>
      </p:sp>
      <p:sp>
        <p:nvSpPr>
          <p:cNvPr id="6" name="TextBox 5">
            <a:extLst>
              <a:ext uri="{FF2B5EF4-FFF2-40B4-BE49-F238E27FC236}">
                <a16:creationId xmlns:a16="http://schemas.microsoft.com/office/drawing/2014/main" id="{D4473A8C-5CD1-0637-B63B-0D43E12469A3}"/>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A6645D4B-35FA-B848-D72E-A00CF00DAADE}"/>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Numbers 2:1–2</a:t>
            </a:r>
          </a:p>
        </p:txBody>
      </p:sp>
      <p:sp>
        <p:nvSpPr>
          <p:cNvPr id="8" name="TextBox 7">
            <a:extLst>
              <a:ext uri="{FF2B5EF4-FFF2-40B4-BE49-F238E27FC236}">
                <a16:creationId xmlns:a16="http://schemas.microsoft.com/office/drawing/2014/main" id="{41B08AFB-E41C-A2A4-084C-2ADD660402BB}"/>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038B4B28-F2F5-95F9-69E1-6330371EC96E}"/>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1338EF3-4C4B-37FF-168B-7B5AC758EB48}"/>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14A62DFF-7DF6-EBBC-7A39-74657A4449FD}"/>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841174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A92238C-B08C-1B98-E6FC-4CE66AA6C86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1FBC8173-3168-CDD0-59D6-B242DF13D529}"/>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2:1</a:t>
            </a:r>
          </a:p>
        </p:txBody>
      </p:sp>
      <p:cxnSp>
        <p:nvCxnSpPr>
          <p:cNvPr id="4" name="Straight Connector 3">
            <a:extLst>
              <a:ext uri="{FF2B5EF4-FFF2-40B4-BE49-F238E27FC236}">
                <a16:creationId xmlns:a16="http://schemas.microsoft.com/office/drawing/2014/main" id="{1EEE7574-287B-65AD-6B4E-53A2849EFAF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285BF2B-FC83-4FFD-3891-4AC6BA5F2F5F}"/>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 And the LORD spake unto Moses and unto Aaron, saying,</a:t>
            </a:r>
          </a:p>
        </p:txBody>
      </p:sp>
      <p:sp>
        <p:nvSpPr>
          <p:cNvPr id="6" name="TextBox 5">
            <a:extLst>
              <a:ext uri="{FF2B5EF4-FFF2-40B4-BE49-F238E27FC236}">
                <a16:creationId xmlns:a16="http://schemas.microsoft.com/office/drawing/2014/main" id="{D7B4E0F1-9B52-300C-0459-B8C01D86652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954272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59F261-76B6-1189-8EB8-1A1E62388E3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73C4A9C-F4EC-FA35-9C54-BD71FA99167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Chronicles 15:13</a:t>
            </a:r>
          </a:p>
        </p:txBody>
      </p:sp>
      <p:cxnSp>
        <p:nvCxnSpPr>
          <p:cNvPr id="4" name="Straight Connector 3">
            <a:extLst>
              <a:ext uri="{FF2B5EF4-FFF2-40B4-BE49-F238E27FC236}">
                <a16:creationId xmlns:a16="http://schemas.microsoft.com/office/drawing/2014/main" id="{A94C0814-A8A4-382A-42D6-E99FE4160E5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379013D-17A9-737A-7408-ECFBAB06AE34}"/>
              </a:ext>
            </a:extLst>
          </p:cNvPr>
          <p:cNvSpPr txBox="1"/>
          <p:nvPr/>
        </p:nvSpPr>
        <p:spPr>
          <a:xfrm>
            <a:off x="863600" y="1917700"/>
            <a:ext cx="10464800" cy="2708434"/>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13 For because ye did it not at the first, the LORD our God made a breach upon us, for that we sought him not after the due order.</a:t>
            </a:r>
          </a:p>
        </p:txBody>
      </p:sp>
      <p:sp>
        <p:nvSpPr>
          <p:cNvPr id="6" name="TextBox 5">
            <a:extLst>
              <a:ext uri="{FF2B5EF4-FFF2-40B4-BE49-F238E27FC236}">
                <a16:creationId xmlns:a16="http://schemas.microsoft.com/office/drawing/2014/main" id="{F959159F-C255-0F81-9BF0-CCA7482CA2D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990278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F7C270-B91C-6BFD-CFA4-B958585E20D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C5580DB-9104-EE00-ED16-B058FC03A70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2:1</a:t>
            </a:r>
          </a:p>
        </p:txBody>
      </p:sp>
      <p:cxnSp>
        <p:nvCxnSpPr>
          <p:cNvPr id="4" name="Straight Connector 3">
            <a:extLst>
              <a:ext uri="{FF2B5EF4-FFF2-40B4-BE49-F238E27FC236}">
                <a16:creationId xmlns:a16="http://schemas.microsoft.com/office/drawing/2014/main" id="{EF17930E-A5E7-E9E2-C8BA-3666FF7D8F8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873F436-191A-3BA3-1653-69EAF066DB1C}"/>
              </a:ext>
            </a:extLst>
          </p:cNvPr>
          <p:cNvSpPr txBox="1"/>
          <p:nvPr/>
        </p:nvSpPr>
        <p:spPr>
          <a:xfrm>
            <a:off x="863600" y="1917700"/>
            <a:ext cx="10464800" cy="1354217"/>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 And the LORD spake unto Moses and unto Aaron, saying,</a:t>
            </a:r>
          </a:p>
        </p:txBody>
      </p:sp>
      <p:sp>
        <p:nvSpPr>
          <p:cNvPr id="6" name="TextBox 5">
            <a:extLst>
              <a:ext uri="{FF2B5EF4-FFF2-40B4-BE49-F238E27FC236}">
                <a16:creationId xmlns:a16="http://schemas.microsoft.com/office/drawing/2014/main" id="{5356CFBB-BA46-F6AC-6F68-0F5E81D03E51}"/>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11424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E72F68-33AB-5C54-7853-AFA54C72252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065B587A-6DCD-881A-ADD5-40F46BD2F2A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2:2</a:t>
            </a:r>
          </a:p>
        </p:txBody>
      </p:sp>
      <p:cxnSp>
        <p:nvCxnSpPr>
          <p:cNvPr id="4" name="Straight Connector 3">
            <a:extLst>
              <a:ext uri="{FF2B5EF4-FFF2-40B4-BE49-F238E27FC236}">
                <a16:creationId xmlns:a16="http://schemas.microsoft.com/office/drawing/2014/main" id="{12CCFE40-C022-A81D-4429-ED62227CD05C}"/>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1461765-ABCC-5172-5665-15980C1FCA5F}"/>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 Every man of the children of Israel shall pitch by his own standard, with the ensign of their father’s house: far off about the tabernacle of the congregation shall they pitch.</a:t>
            </a:r>
          </a:p>
        </p:txBody>
      </p:sp>
      <p:sp>
        <p:nvSpPr>
          <p:cNvPr id="6" name="TextBox 5">
            <a:extLst>
              <a:ext uri="{FF2B5EF4-FFF2-40B4-BE49-F238E27FC236}">
                <a16:creationId xmlns:a16="http://schemas.microsoft.com/office/drawing/2014/main" id="{606CB859-02B9-036B-6727-4C07C823D19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22802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D189C7-28E0-7DBC-830A-019EE84CB924}"/>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A1D4A50-A761-B569-0A06-A64095C95B8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1:52-53</a:t>
            </a:r>
          </a:p>
        </p:txBody>
      </p:sp>
      <p:cxnSp>
        <p:nvCxnSpPr>
          <p:cNvPr id="4" name="Straight Connector 3">
            <a:extLst>
              <a:ext uri="{FF2B5EF4-FFF2-40B4-BE49-F238E27FC236}">
                <a16:creationId xmlns:a16="http://schemas.microsoft.com/office/drawing/2014/main" id="{3E34E727-21E1-18E4-55B8-9842AFF1C16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3A92791-8E3D-B41E-AB37-AB67772EDE60}"/>
              </a:ext>
            </a:extLst>
          </p:cNvPr>
          <p:cNvSpPr txBox="1"/>
          <p:nvPr/>
        </p:nvSpPr>
        <p:spPr>
          <a:xfrm>
            <a:off x="863600" y="1917700"/>
            <a:ext cx="10464800" cy="3339376"/>
          </a:xfrm>
          <a:prstGeom prst="rect">
            <a:avLst/>
          </a:prstGeom>
          <a:noFill/>
        </p:spPr>
        <p:txBody>
          <a:bodyPr vert="horz" wrap="square" lIns="0" tIns="0" rIns="0" bIns="0" rtlCol="0">
            <a:spAutoFit/>
          </a:bodyPr>
          <a:lstStyle/>
          <a:p>
            <a:r>
              <a:rPr lang="en-US" sz="3100">
                <a:solidFill>
                  <a:srgbClr val="000000"/>
                </a:solidFill>
                <a:latin typeface="Arial" panose="020B0604020202020204" pitchFamily="34" charset="0"/>
              </a:rPr>
              <a:t>52 And the children of Israel shall pitch their tents, every man by his own camp, and every man by his own standard, throughout their hosts.
53 But the Levites shall pitch round about the tabernacle of testimony, that there be no wrath upon the congregation of the children of Israel: and the Levites shall keep the charge of the tabernacle of testimony.</a:t>
            </a:r>
          </a:p>
        </p:txBody>
      </p:sp>
      <p:sp>
        <p:nvSpPr>
          <p:cNvPr id="6" name="TextBox 5">
            <a:extLst>
              <a:ext uri="{FF2B5EF4-FFF2-40B4-BE49-F238E27FC236}">
                <a16:creationId xmlns:a16="http://schemas.microsoft.com/office/drawing/2014/main" id="{F67E622B-1148-EFAF-7885-8B3CA10D845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538211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C089F9-7B54-D764-13FD-EEF2627A65BA}"/>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5B36374-AEE1-246C-B2D7-3A477AE73AD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Judges 21:25</a:t>
            </a:r>
          </a:p>
        </p:txBody>
      </p:sp>
      <p:cxnSp>
        <p:nvCxnSpPr>
          <p:cNvPr id="4" name="Straight Connector 3">
            <a:extLst>
              <a:ext uri="{FF2B5EF4-FFF2-40B4-BE49-F238E27FC236}">
                <a16:creationId xmlns:a16="http://schemas.microsoft.com/office/drawing/2014/main" id="{D87885FA-AA14-75E7-9E1B-A7348C86A17A}"/>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872021B-C7C5-1FDC-B7CE-86F4EEFCB08E}"/>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25 In those days there was no king in Israel: every man did that which was right in his own eyes.</a:t>
            </a:r>
          </a:p>
        </p:txBody>
      </p:sp>
      <p:sp>
        <p:nvSpPr>
          <p:cNvPr id="6" name="TextBox 5">
            <a:extLst>
              <a:ext uri="{FF2B5EF4-FFF2-40B4-BE49-F238E27FC236}">
                <a16:creationId xmlns:a16="http://schemas.microsoft.com/office/drawing/2014/main" id="{A24F0C78-A0D0-B7F2-EC1C-368B0FC14D2F}"/>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722125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01F0E3-86D6-785E-D428-C61BF1ECC4D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CA7964F-6B80-CE50-EF57-CF361A4A7E7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2:2</a:t>
            </a:r>
          </a:p>
        </p:txBody>
      </p:sp>
      <p:cxnSp>
        <p:nvCxnSpPr>
          <p:cNvPr id="4" name="Straight Connector 3">
            <a:extLst>
              <a:ext uri="{FF2B5EF4-FFF2-40B4-BE49-F238E27FC236}">
                <a16:creationId xmlns:a16="http://schemas.microsoft.com/office/drawing/2014/main" id="{5CB33C8D-5CFB-5682-6B45-1D9FF8AF5BF6}"/>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5E5EDEFE-F949-E2B1-C86F-F1ACAF809E22}"/>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 Every man of the children of Israel shall pitch by his own standard, with the ensign of their father’s house: far off about the tabernacle of the congregation shall they pitch.</a:t>
            </a:r>
          </a:p>
        </p:txBody>
      </p:sp>
      <p:sp>
        <p:nvSpPr>
          <p:cNvPr id="6" name="TextBox 5">
            <a:extLst>
              <a:ext uri="{FF2B5EF4-FFF2-40B4-BE49-F238E27FC236}">
                <a16:creationId xmlns:a16="http://schemas.microsoft.com/office/drawing/2014/main" id="{9088CCB3-353B-B3BE-5862-E0B91642B082}"/>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283892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43DB2E-4472-B961-67B3-21DEC0E4D63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9134E873-3F56-7371-ADFB-F14733AF138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16:8-10</a:t>
            </a:r>
          </a:p>
        </p:txBody>
      </p:sp>
      <p:cxnSp>
        <p:nvCxnSpPr>
          <p:cNvPr id="4" name="Straight Connector 3">
            <a:extLst>
              <a:ext uri="{FF2B5EF4-FFF2-40B4-BE49-F238E27FC236}">
                <a16:creationId xmlns:a16="http://schemas.microsoft.com/office/drawing/2014/main" id="{E37405CA-9DC9-8A58-F728-C03B607F42E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F7E98F89-BBF6-BECC-85A0-F081EF56EE71}"/>
              </a:ext>
            </a:extLst>
          </p:cNvPr>
          <p:cNvSpPr txBox="1"/>
          <p:nvPr/>
        </p:nvSpPr>
        <p:spPr>
          <a:xfrm>
            <a:off x="863600" y="1917700"/>
            <a:ext cx="10464800" cy="3016210"/>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8 And Moses said unto Korah, Hear, I pray you, ye sons of Levi:
9 Seemeth it but a small thing unto you, that the God of Israel hath separated you from the congregation of Israel, to bring you near to himself to do the service of the tabernacle of the LORD, and to stand before the congregation to minister unto them?
10 And he hath brought thee near to him, and all thy brethren the sons of Levi with thee: and seek ye the priesthood also?</a:t>
            </a:r>
          </a:p>
        </p:txBody>
      </p:sp>
      <p:sp>
        <p:nvSpPr>
          <p:cNvPr id="6" name="TextBox 5">
            <a:extLst>
              <a:ext uri="{FF2B5EF4-FFF2-40B4-BE49-F238E27FC236}">
                <a16:creationId xmlns:a16="http://schemas.microsoft.com/office/drawing/2014/main" id="{F86DA4E7-BEDE-9C50-E362-8BBF191609A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814499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0BDDA6-745C-02CC-94D7-9282C4E860A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26C20A4-9279-235D-FD6F-22609582C5D5}"/>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2:2</a:t>
            </a:r>
          </a:p>
        </p:txBody>
      </p:sp>
      <p:cxnSp>
        <p:nvCxnSpPr>
          <p:cNvPr id="4" name="Straight Connector 3">
            <a:extLst>
              <a:ext uri="{FF2B5EF4-FFF2-40B4-BE49-F238E27FC236}">
                <a16:creationId xmlns:a16="http://schemas.microsoft.com/office/drawing/2014/main" id="{CE80BC45-E6CD-D754-FA25-25FC4C446B42}"/>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4F17B04-F117-F557-B649-F598DACE2B2C}"/>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 Every man of the children of Israel shall pitch by his own standard, with the ensign of their father’s house: far off about the tabernacle of the congregation shall they pitch.</a:t>
            </a:r>
          </a:p>
        </p:txBody>
      </p:sp>
      <p:sp>
        <p:nvSpPr>
          <p:cNvPr id="6" name="TextBox 5">
            <a:extLst>
              <a:ext uri="{FF2B5EF4-FFF2-40B4-BE49-F238E27FC236}">
                <a16:creationId xmlns:a16="http://schemas.microsoft.com/office/drawing/2014/main" id="{7B431AA6-29C7-7E19-8E31-A7667E1F87E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640856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735A4E-3B65-6884-2738-A38B7CF1EE7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54473F5F-CA01-6962-8606-DA40498D3ED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2:2</a:t>
            </a:r>
          </a:p>
        </p:txBody>
      </p:sp>
      <p:cxnSp>
        <p:nvCxnSpPr>
          <p:cNvPr id="4" name="Straight Connector 3">
            <a:extLst>
              <a:ext uri="{FF2B5EF4-FFF2-40B4-BE49-F238E27FC236}">
                <a16:creationId xmlns:a16="http://schemas.microsoft.com/office/drawing/2014/main" id="{43DAD33B-DAB8-0DAD-07FE-67AB5B98E7BE}"/>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9277D15-3B50-C1C2-3694-EA0DFC947834}"/>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 Every man of the children of Israel shall pitch by his own standard, with the ensign of their father’s house: far off about the tabernacle of the congregation shall they pitch.</a:t>
            </a:r>
          </a:p>
        </p:txBody>
      </p:sp>
      <p:sp>
        <p:nvSpPr>
          <p:cNvPr id="6" name="TextBox 5">
            <a:extLst>
              <a:ext uri="{FF2B5EF4-FFF2-40B4-BE49-F238E27FC236}">
                <a16:creationId xmlns:a16="http://schemas.microsoft.com/office/drawing/2014/main" id="{AC39DE32-1CB0-7C42-75B2-B26FD8DC1A34}"/>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073257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5D7C4E-A64E-2E2D-53AE-D9C58AB00DBB}"/>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72697535-520E-672F-664A-9B3102623E4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Corinthians 12:18</a:t>
            </a:r>
          </a:p>
        </p:txBody>
      </p:sp>
      <p:cxnSp>
        <p:nvCxnSpPr>
          <p:cNvPr id="4" name="Straight Connector 3">
            <a:extLst>
              <a:ext uri="{FF2B5EF4-FFF2-40B4-BE49-F238E27FC236}">
                <a16:creationId xmlns:a16="http://schemas.microsoft.com/office/drawing/2014/main" id="{941EC25D-F64C-D51F-026E-7387BCE5168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240F04C-A54B-3539-FADF-89F0E0CC219B}"/>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18 But now hath God set the members every one of them in the body, as it hath pleased him.</a:t>
            </a:r>
          </a:p>
        </p:txBody>
      </p:sp>
      <p:sp>
        <p:nvSpPr>
          <p:cNvPr id="6" name="TextBox 5">
            <a:extLst>
              <a:ext uri="{FF2B5EF4-FFF2-40B4-BE49-F238E27FC236}">
                <a16:creationId xmlns:a16="http://schemas.microsoft.com/office/drawing/2014/main" id="{D164978A-D771-D19B-B980-85CA3CC56575}"/>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223521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413EBB-3C6C-EE64-FF37-3D2D9172095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8ECAB9D-4F53-F87C-BF50-13FD081A6C5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2:2</a:t>
            </a:r>
          </a:p>
        </p:txBody>
      </p:sp>
      <p:cxnSp>
        <p:nvCxnSpPr>
          <p:cNvPr id="4" name="Straight Connector 3">
            <a:extLst>
              <a:ext uri="{FF2B5EF4-FFF2-40B4-BE49-F238E27FC236}">
                <a16:creationId xmlns:a16="http://schemas.microsoft.com/office/drawing/2014/main" id="{F104D9E0-BC11-B4D8-E8D0-58FE406B2D78}"/>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41B8332-5B00-35E8-FE32-C8910E00536E}"/>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 Every man of the children of Israel shall pitch by his own standard, with the ensign of their father’s house: far off about the tabernacle of the congregation shall they pitch.</a:t>
            </a:r>
          </a:p>
        </p:txBody>
      </p:sp>
      <p:sp>
        <p:nvSpPr>
          <p:cNvPr id="6" name="TextBox 5">
            <a:extLst>
              <a:ext uri="{FF2B5EF4-FFF2-40B4-BE49-F238E27FC236}">
                <a16:creationId xmlns:a16="http://schemas.microsoft.com/office/drawing/2014/main" id="{FCFFBE48-5A14-2D89-9980-FA8EF14847E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711958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D23F26-D261-9917-41A6-2FF0BF27B19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21AFBA7-9F12-B74C-387F-56104866663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2:34</a:t>
            </a:r>
          </a:p>
        </p:txBody>
      </p:sp>
      <p:cxnSp>
        <p:nvCxnSpPr>
          <p:cNvPr id="4" name="Straight Connector 3">
            <a:extLst>
              <a:ext uri="{FF2B5EF4-FFF2-40B4-BE49-F238E27FC236}">
                <a16:creationId xmlns:a16="http://schemas.microsoft.com/office/drawing/2014/main" id="{B481C45A-5468-BB83-A07F-DBEF7A547D5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A3E03D0B-D777-1364-1BFA-ABD81B98AA0A}"/>
              </a:ext>
            </a:extLst>
          </p:cNvPr>
          <p:cNvSpPr txBox="1"/>
          <p:nvPr/>
        </p:nvSpPr>
        <p:spPr>
          <a:xfrm>
            <a:off x="863600" y="1917700"/>
            <a:ext cx="10464800" cy="3077766"/>
          </a:xfrm>
          <a:prstGeom prst="rect">
            <a:avLst/>
          </a:prstGeom>
          <a:noFill/>
        </p:spPr>
        <p:txBody>
          <a:bodyPr vert="horz" wrap="square" lIns="0" tIns="0" rIns="0" bIns="0" rtlCol="0">
            <a:spAutoFit/>
          </a:bodyPr>
          <a:lstStyle/>
          <a:p>
            <a:r>
              <a:rPr lang="en-US" sz="4000">
                <a:solidFill>
                  <a:srgbClr val="000000"/>
                </a:solidFill>
                <a:latin typeface="Arial" panose="020B0604020202020204" pitchFamily="34" charset="0"/>
              </a:rPr>
              <a:t>34 And the children of Israel did according to all that the LORD commanded Moses: so they pitched by their standards, and so they set forward, every one after their families, according to the house of their fathers.</a:t>
            </a:r>
          </a:p>
        </p:txBody>
      </p:sp>
      <p:sp>
        <p:nvSpPr>
          <p:cNvPr id="6" name="TextBox 5">
            <a:extLst>
              <a:ext uri="{FF2B5EF4-FFF2-40B4-BE49-F238E27FC236}">
                <a16:creationId xmlns:a16="http://schemas.microsoft.com/office/drawing/2014/main" id="{0A83295C-517F-FEF8-9827-9FA4041657CC}"/>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819101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C3D9F9-F503-C8B9-6E8B-EBCC88D92ADD}"/>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C8ED423-A50B-9109-25F7-6125FA3C1043}"/>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Numbers 2:2</a:t>
            </a:r>
          </a:p>
        </p:txBody>
      </p:sp>
      <p:cxnSp>
        <p:nvCxnSpPr>
          <p:cNvPr id="4" name="Straight Connector 3">
            <a:extLst>
              <a:ext uri="{FF2B5EF4-FFF2-40B4-BE49-F238E27FC236}">
                <a16:creationId xmlns:a16="http://schemas.microsoft.com/office/drawing/2014/main" id="{04C056CB-443E-888F-F37B-072074366513}"/>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21BC3CB-7D26-8EB2-89EC-7D6769371E14}"/>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 Every man of the children of Israel shall pitch by his own standard, with the ensign of their father’s house: far off about the tabernacle of the congregation shall they pitch.</a:t>
            </a:r>
          </a:p>
        </p:txBody>
      </p:sp>
      <p:sp>
        <p:nvSpPr>
          <p:cNvPr id="6" name="TextBox 5">
            <a:extLst>
              <a:ext uri="{FF2B5EF4-FFF2-40B4-BE49-F238E27FC236}">
                <a16:creationId xmlns:a16="http://schemas.microsoft.com/office/drawing/2014/main" id="{12B15A98-0988-F32B-207B-38CE6C94BDA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9059196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772</Words>
  <Application>Microsoft Office PowerPoint</Application>
  <PresentationFormat>Custom</PresentationFormat>
  <Paragraphs>67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2026-09-21T17:32:48Z</dcterms:created>
  <dcterms:modified xsi:type="dcterms:W3CDTF">2026-09-21T17:32:48Z</dcterms:modified>
</cp:coreProperties>
</file>