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1" d="100"/>
          <a:sy n="61" d="100"/>
        </p:scale>
        <p:origin x="72" y="8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5E14C-C821-9807-576F-F033460F07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32699ED-A396-DF29-E442-CF9641820A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519069-E848-E090-121E-7C8224BC0B5D}"/>
              </a:ext>
            </a:extLst>
          </p:cNvPr>
          <p:cNvSpPr>
            <a:spLocks noGrp="1"/>
          </p:cNvSpPr>
          <p:nvPr>
            <p:ph type="dt" sz="half" idx="10"/>
          </p:nvPr>
        </p:nvSpPr>
        <p:spPr/>
        <p:txBody>
          <a:bodyPr/>
          <a:lstStyle/>
          <a:p>
            <a:fld id="{CADE9A22-B300-4E6A-996B-92C10D889C11}" type="datetimeFigureOut">
              <a:rPr lang="en-US" smtClean="0"/>
              <a:t>9/21/2026</a:t>
            </a:fld>
            <a:endParaRPr lang="en-US"/>
          </a:p>
        </p:txBody>
      </p:sp>
      <p:sp>
        <p:nvSpPr>
          <p:cNvPr id="5" name="Footer Placeholder 4">
            <a:extLst>
              <a:ext uri="{FF2B5EF4-FFF2-40B4-BE49-F238E27FC236}">
                <a16:creationId xmlns:a16="http://schemas.microsoft.com/office/drawing/2014/main" id="{C98FF398-AC26-0CAE-DB84-EDDF05508B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D99749-BDEC-6E6E-975C-88D0BDF8CB55}"/>
              </a:ext>
            </a:extLst>
          </p:cNvPr>
          <p:cNvSpPr>
            <a:spLocks noGrp="1"/>
          </p:cNvSpPr>
          <p:nvPr>
            <p:ph type="sldNum" sz="quarter" idx="12"/>
          </p:nvPr>
        </p:nvSpPr>
        <p:spPr/>
        <p:txBody>
          <a:bodyPr/>
          <a:lstStyle/>
          <a:p>
            <a:fld id="{44923E5F-B0FC-4B8C-887A-5A9F6958B4EF}" type="slidenum">
              <a:rPr lang="en-US" smtClean="0"/>
              <a:t>‹#›</a:t>
            </a:fld>
            <a:endParaRPr lang="en-US"/>
          </a:p>
        </p:txBody>
      </p:sp>
    </p:spTree>
    <p:extLst>
      <p:ext uri="{BB962C8B-B14F-4D97-AF65-F5344CB8AC3E}">
        <p14:creationId xmlns:p14="http://schemas.microsoft.com/office/powerpoint/2010/main" val="1604078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C8930-407E-D84A-8271-3BD89C9965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FD1EC9-93D3-05AF-A0D1-4A9E943537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8CF905-355F-438C-F064-4BE82F16FA33}"/>
              </a:ext>
            </a:extLst>
          </p:cNvPr>
          <p:cNvSpPr>
            <a:spLocks noGrp="1"/>
          </p:cNvSpPr>
          <p:nvPr>
            <p:ph type="dt" sz="half" idx="10"/>
          </p:nvPr>
        </p:nvSpPr>
        <p:spPr/>
        <p:txBody>
          <a:bodyPr/>
          <a:lstStyle/>
          <a:p>
            <a:fld id="{CADE9A22-B300-4E6A-996B-92C10D889C11}" type="datetimeFigureOut">
              <a:rPr lang="en-US" smtClean="0"/>
              <a:t>9/21/2026</a:t>
            </a:fld>
            <a:endParaRPr lang="en-US"/>
          </a:p>
        </p:txBody>
      </p:sp>
      <p:sp>
        <p:nvSpPr>
          <p:cNvPr id="5" name="Footer Placeholder 4">
            <a:extLst>
              <a:ext uri="{FF2B5EF4-FFF2-40B4-BE49-F238E27FC236}">
                <a16:creationId xmlns:a16="http://schemas.microsoft.com/office/drawing/2014/main" id="{C765AC7F-950B-F973-DF5E-5759D8886A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5EFB06-39A1-3CB6-76AA-3CBD80CED46B}"/>
              </a:ext>
            </a:extLst>
          </p:cNvPr>
          <p:cNvSpPr>
            <a:spLocks noGrp="1"/>
          </p:cNvSpPr>
          <p:nvPr>
            <p:ph type="sldNum" sz="quarter" idx="12"/>
          </p:nvPr>
        </p:nvSpPr>
        <p:spPr/>
        <p:txBody>
          <a:bodyPr/>
          <a:lstStyle/>
          <a:p>
            <a:fld id="{44923E5F-B0FC-4B8C-887A-5A9F6958B4EF}" type="slidenum">
              <a:rPr lang="en-US" smtClean="0"/>
              <a:t>‹#›</a:t>
            </a:fld>
            <a:endParaRPr lang="en-US"/>
          </a:p>
        </p:txBody>
      </p:sp>
    </p:spTree>
    <p:extLst>
      <p:ext uri="{BB962C8B-B14F-4D97-AF65-F5344CB8AC3E}">
        <p14:creationId xmlns:p14="http://schemas.microsoft.com/office/powerpoint/2010/main" val="311987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5F2F5-30D8-B8CD-581C-ADBB9418BBF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178A7AC-B6F5-96E2-EFD3-0DD4464018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A6E4DE-F15D-5AE6-3BAD-1A521B0F3629}"/>
              </a:ext>
            </a:extLst>
          </p:cNvPr>
          <p:cNvSpPr>
            <a:spLocks noGrp="1"/>
          </p:cNvSpPr>
          <p:nvPr>
            <p:ph type="dt" sz="half" idx="10"/>
          </p:nvPr>
        </p:nvSpPr>
        <p:spPr/>
        <p:txBody>
          <a:bodyPr/>
          <a:lstStyle/>
          <a:p>
            <a:fld id="{CADE9A22-B300-4E6A-996B-92C10D889C11}" type="datetimeFigureOut">
              <a:rPr lang="en-US" smtClean="0"/>
              <a:t>9/21/2026</a:t>
            </a:fld>
            <a:endParaRPr lang="en-US"/>
          </a:p>
        </p:txBody>
      </p:sp>
      <p:sp>
        <p:nvSpPr>
          <p:cNvPr id="5" name="Footer Placeholder 4">
            <a:extLst>
              <a:ext uri="{FF2B5EF4-FFF2-40B4-BE49-F238E27FC236}">
                <a16:creationId xmlns:a16="http://schemas.microsoft.com/office/drawing/2014/main" id="{9DDD4331-7360-9DD2-C5A4-77F4A6E2E5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3C3938-DA3B-D394-CF05-577CB81EBE2D}"/>
              </a:ext>
            </a:extLst>
          </p:cNvPr>
          <p:cNvSpPr>
            <a:spLocks noGrp="1"/>
          </p:cNvSpPr>
          <p:nvPr>
            <p:ph type="sldNum" sz="quarter" idx="12"/>
          </p:nvPr>
        </p:nvSpPr>
        <p:spPr/>
        <p:txBody>
          <a:bodyPr/>
          <a:lstStyle/>
          <a:p>
            <a:fld id="{44923E5F-B0FC-4B8C-887A-5A9F6958B4EF}" type="slidenum">
              <a:rPr lang="en-US" smtClean="0"/>
              <a:t>‹#›</a:t>
            </a:fld>
            <a:endParaRPr lang="en-US"/>
          </a:p>
        </p:txBody>
      </p:sp>
    </p:spTree>
    <p:extLst>
      <p:ext uri="{BB962C8B-B14F-4D97-AF65-F5344CB8AC3E}">
        <p14:creationId xmlns:p14="http://schemas.microsoft.com/office/powerpoint/2010/main" val="3666402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BD03C-7554-E64C-6A63-5E46AF9617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FB07C1-5211-71B9-A876-DBF3B99F73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9F122E-C0C4-4C4D-E680-2B4084B89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F47B9F-50A9-23EF-58F0-486BC6A981AC}"/>
              </a:ext>
            </a:extLst>
          </p:cNvPr>
          <p:cNvSpPr>
            <a:spLocks noGrp="1"/>
          </p:cNvSpPr>
          <p:nvPr>
            <p:ph type="dt" sz="half" idx="10"/>
          </p:nvPr>
        </p:nvSpPr>
        <p:spPr/>
        <p:txBody>
          <a:bodyPr/>
          <a:lstStyle/>
          <a:p>
            <a:fld id="{CADE9A22-B300-4E6A-996B-92C10D889C11}" type="datetimeFigureOut">
              <a:rPr lang="en-US" smtClean="0"/>
              <a:t>9/21/2026</a:t>
            </a:fld>
            <a:endParaRPr lang="en-US"/>
          </a:p>
        </p:txBody>
      </p:sp>
      <p:sp>
        <p:nvSpPr>
          <p:cNvPr id="6" name="Footer Placeholder 5">
            <a:extLst>
              <a:ext uri="{FF2B5EF4-FFF2-40B4-BE49-F238E27FC236}">
                <a16:creationId xmlns:a16="http://schemas.microsoft.com/office/drawing/2014/main" id="{9B7640EC-E708-B00A-2889-1AEE15BE33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16E0D4-F412-ECA1-AEF0-7A0F4EC15B40}"/>
              </a:ext>
            </a:extLst>
          </p:cNvPr>
          <p:cNvSpPr>
            <a:spLocks noGrp="1"/>
          </p:cNvSpPr>
          <p:nvPr>
            <p:ph type="sldNum" sz="quarter" idx="12"/>
          </p:nvPr>
        </p:nvSpPr>
        <p:spPr/>
        <p:txBody>
          <a:bodyPr/>
          <a:lstStyle/>
          <a:p>
            <a:fld id="{44923E5F-B0FC-4B8C-887A-5A9F6958B4EF}" type="slidenum">
              <a:rPr lang="en-US" smtClean="0"/>
              <a:t>‹#›</a:t>
            </a:fld>
            <a:endParaRPr lang="en-US"/>
          </a:p>
        </p:txBody>
      </p:sp>
    </p:spTree>
    <p:extLst>
      <p:ext uri="{BB962C8B-B14F-4D97-AF65-F5344CB8AC3E}">
        <p14:creationId xmlns:p14="http://schemas.microsoft.com/office/powerpoint/2010/main" val="3907607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47BFC-7CE0-7EAD-B312-75F495AC7A3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26140E3-881E-BFBB-BC29-CA911D0152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646177-2268-E872-7A9C-BC1ED2CF46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27B48F-1EB8-E786-CAA2-2961EF31EE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2E8E3E-0C18-1BB9-DDEA-B97284C10A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4654FB-51F0-1455-D429-5362B209118B}"/>
              </a:ext>
            </a:extLst>
          </p:cNvPr>
          <p:cNvSpPr>
            <a:spLocks noGrp="1"/>
          </p:cNvSpPr>
          <p:nvPr>
            <p:ph type="dt" sz="half" idx="10"/>
          </p:nvPr>
        </p:nvSpPr>
        <p:spPr/>
        <p:txBody>
          <a:bodyPr/>
          <a:lstStyle/>
          <a:p>
            <a:fld id="{CADE9A22-B300-4E6A-996B-92C10D889C11}" type="datetimeFigureOut">
              <a:rPr lang="en-US" smtClean="0"/>
              <a:t>9/21/2026</a:t>
            </a:fld>
            <a:endParaRPr lang="en-US"/>
          </a:p>
        </p:txBody>
      </p:sp>
      <p:sp>
        <p:nvSpPr>
          <p:cNvPr id="8" name="Footer Placeholder 7">
            <a:extLst>
              <a:ext uri="{FF2B5EF4-FFF2-40B4-BE49-F238E27FC236}">
                <a16:creationId xmlns:a16="http://schemas.microsoft.com/office/drawing/2014/main" id="{E08E31FA-C6E6-5AC0-8BA6-350AED9769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FE88CBC-9CDC-D4C8-E1A2-919B399A8E37}"/>
              </a:ext>
            </a:extLst>
          </p:cNvPr>
          <p:cNvSpPr>
            <a:spLocks noGrp="1"/>
          </p:cNvSpPr>
          <p:nvPr>
            <p:ph type="sldNum" sz="quarter" idx="12"/>
          </p:nvPr>
        </p:nvSpPr>
        <p:spPr/>
        <p:txBody>
          <a:bodyPr/>
          <a:lstStyle/>
          <a:p>
            <a:fld id="{44923E5F-B0FC-4B8C-887A-5A9F6958B4EF}" type="slidenum">
              <a:rPr lang="en-US" smtClean="0"/>
              <a:t>‹#›</a:t>
            </a:fld>
            <a:endParaRPr lang="en-US"/>
          </a:p>
        </p:txBody>
      </p:sp>
    </p:spTree>
    <p:extLst>
      <p:ext uri="{BB962C8B-B14F-4D97-AF65-F5344CB8AC3E}">
        <p14:creationId xmlns:p14="http://schemas.microsoft.com/office/powerpoint/2010/main" val="5483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8534C-C975-54DD-9577-230721DE8B5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527E42-E64F-0410-FBAD-845615A37D99}"/>
              </a:ext>
            </a:extLst>
          </p:cNvPr>
          <p:cNvSpPr>
            <a:spLocks noGrp="1"/>
          </p:cNvSpPr>
          <p:nvPr>
            <p:ph type="dt" sz="half" idx="10"/>
          </p:nvPr>
        </p:nvSpPr>
        <p:spPr/>
        <p:txBody>
          <a:bodyPr/>
          <a:lstStyle/>
          <a:p>
            <a:fld id="{CADE9A22-B300-4E6A-996B-92C10D889C11}" type="datetimeFigureOut">
              <a:rPr lang="en-US" smtClean="0"/>
              <a:t>9/21/2026</a:t>
            </a:fld>
            <a:endParaRPr lang="en-US"/>
          </a:p>
        </p:txBody>
      </p:sp>
      <p:sp>
        <p:nvSpPr>
          <p:cNvPr id="4" name="Footer Placeholder 3">
            <a:extLst>
              <a:ext uri="{FF2B5EF4-FFF2-40B4-BE49-F238E27FC236}">
                <a16:creationId xmlns:a16="http://schemas.microsoft.com/office/drawing/2014/main" id="{557B70DE-B907-3EDA-8E1D-1BB2418BF59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4927B9-7DD3-A7CC-96EF-63EBC397E325}"/>
              </a:ext>
            </a:extLst>
          </p:cNvPr>
          <p:cNvSpPr>
            <a:spLocks noGrp="1"/>
          </p:cNvSpPr>
          <p:nvPr>
            <p:ph type="sldNum" sz="quarter" idx="12"/>
          </p:nvPr>
        </p:nvSpPr>
        <p:spPr/>
        <p:txBody>
          <a:bodyPr/>
          <a:lstStyle/>
          <a:p>
            <a:fld id="{44923E5F-B0FC-4B8C-887A-5A9F6958B4EF}" type="slidenum">
              <a:rPr lang="en-US" smtClean="0"/>
              <a:t>‹#›</a:t>
            </a:fld>
            <a:endParaRPr lang="en-US"/>
          </a:p>
        </p:txBody>
      </p:sp>
    </p:spTree>
    <p:extLst>
      <p:ext uri="{BB962C8B-B14F-4D97-AF65-F5344CB8AC3E}">
        <p14:creationId xmlns:p14="http://schemas.microsoft.com/office/powerpoint/2010/main" val="2383269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C7A9EE-8B5B-0320-3AAB-F953891FB640}"/>
              </a:ext>
            </a:extLst>
          </p:cNvPr>
          <p:cNvSpPr>
            <a:spLocks noGrp="1"/>
          </p:cNvSpPr>
          <p:nvPr>
            <p:ph type="dt" sz="half" idx="10"/>
          </p:nvPr>
        </p:nvSpPr>
        <p:spPr/>
        <p:txBody>
          <a:bodyPr/>
          <a:lstStyle/>
          <a:p>
            <a:fld id="{CADE9A22-B300-4E6A-996B-92C10D889C11}" type="datetimeFigureOut">
              <a:rPr lang="en-US" smtClean="0"/>
              <a:t>9/21/2026</a:t>
            </a:fld>
            <a:endParaRPr lang="en-US"/>
          </a:p>
        </p:txBody>
      </p:sp>
      <p:sp>
        <p:nvSpPr>
          <p:cNvPr id="3" name="Footer Placeholder 2">
            <a:extLst>
              <a:ext uri="{FF2B5EF4-FFF2-40B4-BE49-F238E27FC236}">
                <a16:creationId xmlns:a16="http://schemas.microsoft.com/office/drawing/2014/main" id="{31B0D7F7-8A7A-B13C-778B-97A2A11BDB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B5119EA-F05D-8B67-53D7-7593C0F58A68}"/>
              </a:ext>
            </a:extLst>
          </p:cNvPr>
          <p:cNvSpPr>
            <a:spLocks noGrp="1"/>
          </p:cNvSpPr>
          <p:nvPr>
            <p:ph type="sldNum" sz="quarter" idx="12"/>
          </p:nvPr>
        </p:nvSpPr>
        <p:spPr/>
        <p:txBody>
          <a:bodyPr/>
          <a:lstStyle/>
          <a:p>
            <a:fld id="{44923E5F-B0FC-4B8C-887A-5A9F6958B4EF}" type="slidenum">
              <a:rPr lang="en-US" smtClean="0"/>
              <a:t>‹#›</a:t>
            </a:fld>
            <a:endParaRPr lang="en-US"/>
          </a:p>
        </p:txBody>
      </p:sp>
    </p:spTree>
    <p:extLst>
      <p:ext uri="{BB962C8B-B14F-4D97-AF65-F5344CB8AC3E}">
        <p14:creationId xmlns:p14="http://schemas.microsoft.com/office/powerpoint/2010/main" val="45930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EE1C0-3C2D-A9D5-1B6B-C9CE5A6598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31B2B47-10AE-B7B0-83DB-CE994F4A02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D9C9B7-E9AD-E847-57DC-B75A2540BA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891929-AA44-186C-0AAC-36DC76A33891}"/>
              </a:ext>
            </a:extLst>
          </p:cNvPr>
          <p:cNvSpPr>
            <a:spLocks noGrp="1"/>
          </p:cNvSpPr>
          <p:nvPr>
            <p:ph type="dt" sz="half" idx="10"/>
          </p:nvPr>
        </p:nvSpPr>
        <p:spPr/>
        <p:txBody>
          <a:bodyPr/>
          <a:lstStyle/>
          <a:p>
            <a:fld id="{CADE9A22-B300-4E6A-996B-92C10D889C11}" type="datetimeFigureOut">
              <a:rPr lang="en-US" smtClean="0"/>
              <a:t>9/21/2026</a:t>
            </a:fld>
            <a:endParaRPr lang="en-US"/>
          </a:p>
        </p:txBody>
      </p:sp>
      <p:sp>
        <p:nvSpPr>
          <p:cNvPr id="6" name="Footer Placeholder 5">
            <a:extLst>
              <a:ext uri="{FF2B5EF4-FFF2-40B4-BE49-F238E27FC236}">
                <a16:creationId xmlns:a16="http://schemas.microsoft.com/office/drawing/2014/main" id="{890E00CE-E875-C991-15A2-B203ADBBCE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502273-8684-1BA5-F118-1975033E19AB}"/>
              </a:ext>
            </a:extLst>
          </p:cNvPr>
          <p:cNvSpPr>
            <a:spLocks noGrp="1"/>
          </p:cNvSpPr>
          <p:nvPr>
            <p:ph type="sldNum" sz="quarter" idx="12"/>
          </p:nvPr>
        </p:nvSpPr>
        <p:spPr/>
        <p:txBody>
          <a:bodyPr/>
          <a:lstStyle/>
          <a:p>
            <a:fld id="{44923E5F-B0FC-4B8C-887A-5A9F6958B4EF}" type="slidenum">
              <a:rPr lang="en-US" smtClean="0"/>
              <a:t>‹#›</a:t>
            </a:fld>
            <a:endParaRPr lang="en-US"/>
          </a:p>
        </p:txBody>
      </p:sp>
    </p:spTree>
    <p:extLst>
      <p:ext uri="{BB962C8B-B14F-4D97-AF65-F5344CB8AC3E}">
        <p14:creationId xmlns:p14="http://schemas.microsoft.com/office/powerpoint/2010/main" val="3110193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D1E65-7AF0-3933-99F9-3976EAD745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839AF40-B838-B054-EEB4-B0C3B5136D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9DC8FAF-6748-7938-EEE6-73360A67FD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D49713-86F9-2875-5D1D-CA894DB7EE40}"/>
              </a:ext>
            </a:extLst>
          </p:cNvPr>
          <p:cNvSpPr>
            <a:spLocks noGrp="1"/>
          </p:cNvSpPr>
          <p:nvPr>
            <p:ph type="dt" sz="half" idx="10"/>
          </p:nvPr>
        </p:nvSpPr>
        <p:spPr/>
        <p:txBody>
          <a:bodyPr/>
          <a:lstStyle/>
          <a:p>
            <a:fld id="{CADE9A22-B300-4E6A-996B-92C10D889C11}" type="datetimeFigureOut">
              <a:rPr lang="en-US" smtClean="0"/>
              <a:t>9/21/2026</a:t>
            </a:fld>
            <a:endParaRPr lang="en-US"/>
          </a:p>
        </p:txBody>
      </p:sp>
      <p:sp>
        <p:nvSpPr>
          <p:cNvPr id="6" name="Footer Placeholder 5">
            <a:extLst>
              <a:ext uri="{FF2B5EF4-FFF2-40B4-BE49-F238E27FC236}">
                <a16:creationId xmlns:a16="http://schemas.microsoft.com/office/drawing/2014/main" id="{EF8BA9E1-8AB0-2261-9F0C-E1F0A1C9BB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015C90-A147-8FE5-9F5C-5ABD6D2423BD}"/>
              </a:ext>
            </a:extLst>
          </p:cNvPr>
          <p:cNvSpPr>
            <a:spLocks noGrp="1"/>
          </p:cNvSpPr>
          <p:nvPr>
            <p:ph type="sldNum" sz="quarter" idx="12"/>
          </p:nvPr>
        </p:nvSpPr>
        <p:spPr/>
        <p:txBody>
          <a:bodyPr/>
          <a:lstStyle/>
          <a:p>
            <a:fld id="{44923E5F-B0FC-4B8C-887A-5A9F6958B4EF}" type="slidenum">
              <a:rPr lang="en-US" smtClean="0"/>
              <a:t>‹#›</a:t>
            </a:fld>
            <a:endParaRPr lang="en-US"/>
          </a:p>
        </p:txBody>
      </p:sp>
    </p:spTree>
    <p:extLst>
      <p:ext uri="{BB962C8B-B14F-4D97-AF65-F5344CB8AC3E}">
        <p14:creationId xmlns:p14="http://schemas.microsoft.com/office/powerpoint/2010/main" val="1125283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B9EEE-3C4A-82AD-D484-34AD041C8D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492860D-7B65-5539-83C5-6EC948D10E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FBA87E-A2C4-0D49-68C6-DA61C26FAE59}"/>
              </a:ext>
            </a:extLst>
          </p:cNvPr>
          <p:cNvSpPr>
            <a:spLocks noGrp="1"/>
          </p:cNvSpPr>
          <p:nvPr>
            <p:ph type="dt" sz="half" idx="10"/>
          </p:nvPr>
        </p:nvSpPr>
        <p:spPr/>
        <p:txBody>
          <a:bodyPr/>
          <a:lstStyle/>
          <a:p>
            <a:fld id="{CADE9A22-B300-4E6A-996B-92C10D889C11}" type="datetimeFigureOut">
              <a:rPr lang="en-US" smtClean="0"/>
              <a:t>9/21/2026</a:t>
            </a:fld>
            <a:endParaRPr lang="en-US"/>
          </a:p>
        </p:txBody>
      </p:sp>
      <p:sp>
        <p:nvSpPr>
          <p:cNvPr id="5" name="Footer Placeholder 4">
            <a:extLst>
              <a:ext uri="{FF2B5EF4-FFF2-40B4-BE49-F238E27FC236}">
                <a16:creationId xmlns:a16="http://schemas.microsoft.com/office/drawing/2014/main" id="{838567EB-7188-3BD3-7F63-F815AD155E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2C7E7A-A34A-9CF6-1EC8-45A3336D9368}"/>
              </a:ext>
            </a:extLst>
          </p:cNvPr>
          <p:cNvSpPr>
            <a:spLocks noGrp="1"/>
          </p:cNvSpPr>
          <p:nvPr>
            <p:ph type="sldNum" sz="quarter" idx="12"/>
          </p:nvPr>
        </p:nvSpPr>
        <p:spPr/>
        <p:txBody>
          <a:bodyPr/>
          <a:lstStyle/>
          <a:p>
            <a:fld id="{44923E5F-B0FC-4B8C-887A-5A9F6958B4EF}" type="slidenum">
              <a:rPr lang="en-US" smtClean="0"/>
              <a:t>‹#›</a:t>
            </a:fld>
            <a:endParaRPr lang="en-US"/>
          </a:p>
        </p:txBody>
      </p:sp>
    </p:spTree>
    <p:extLst>
      <p:ext uri="{BB962C8B-B14F-4D97-AF65-F5344CB8AC3E}">
        <p14:creationId xmlns:p14="http://schemas.microsoft.com/office/powerpoint/2010/main" val="3287840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951528-EB3C-F983-1F76-CDE75F3E79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F0A718A-872D-E534-3562-1F9A87D25A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FDB856-F727-E2C6-28E7-46615E3E400D}"/>
              </a:ext>
            </a:extLst>
          </p:cNvPr>
          <p:cNvSpPr>
            <a:spLocks noGrp="1"/>
          </p:cNvSpPr>
          <p:nvPr>
            <p:ph type="dt" sz="half" idx="10"/>
          </p:nvPr>
        </p:nvSpPr>
        <p:spPr/>
        <p:txBody>
          <a:bodyPr/>
          <a:lstStyle/>
          <a:p>
            <a:fld id="{CADE9A22-B300-4E6A-996B-92C10D889C11}" type="datetimeFigureOut">
              <a:rPr lang="en-US" smtClean="0"/>
              <a:t>9/21/2026</a:t>
            </a:fld>
            <a:endParaRPr lang="en-US"/>
          </a:p>
        </p:txBody>
      </p:sp>
      <p:sp>
        <p:nvSpPr>
          <p:cNvPr id="5" name="Footer Placeholder 4">
            <a:extLst>
              <a:ext uri="{FF2B5EF4-FFF2-40B4-BE49-F238E27FC236}">
                <a16:creationId xmlns:a16="http://schemas.microsoft.com/office/drawing/2014/main" id="{7188F418-CF1A-5D4C-1E45-8642EF2BE0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6B6084-8EFE-A358-A5BE-3315A97A6DF9}"/>
              </a:ext>
            </a:extLst>
          </p:cNvPr>
          <p:cNvSpPr>
            <a:spLocks noGrp="1"/>
          </p:cNvSpPr>
          <p:nvPr>
            <p:ph type="sldNum" sz="quarter" idx="12"/>
          </p:nvPr>
        </p:nvSpPr>
        <p:spPr/>
        <p:txBody>
          <a:bodyPr/>
          <a:lstStyle/>
          <a:p>
            <a:fld id="{44923E5F-B0FC-4B8C-887A-5A9F6958B4EF}" type="slidenum">
              <a:rPr lang="en-US" smtClean="0"/>
              <a:t>‹#›</a:t>
            </a:fld>
            <a:endParaRPr lang="en-US"/>
          </a:p>
        </p:txBody>
      </p:sp>
    </p:spTree>
    <p:extLst>
      <p:ext uri="{BB962C8B-B14F-4D97-AF65-F5344CB8AC3E}">
        <p14:creationId xmlns:p14="http://schemas.microsoft.com/office/powerpoint/2010/main" val="1353857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6EA3B1-FB3E-8224-5385-83D02CF34C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27FBD5-12C8-8F44-26B8-BA14288782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28AB95-2121-1110-E42B-6421477EB3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E9A22-B300-4E6A-996B-92C10D889C11}" type="datetimeFigureOut">
              <a:rPr lang="en-US" smtClean="0"/>
              <a:t>9/21/2026</a:t>
            </a:fld>
            <a:endParaRPr lang="en-US"/>
          </a:p>
        </p:txBody>
      </p:sp>
      <p:sp>
        <p:nvSpPr>
          <p:cNvPr id="5" name="Footer Placeholder 4">
            <a:extLst>
              <a:ext uri="{FF2B5EF4-FFF2-40B4-BE49-F238E27FC236}">
                <a16:creationId xmlns:a16="http://schemas.microsoft.com/office/drawing/2014/main" id="{322E9224-D505-A10E-D96A-3C5C3F6A65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F51506-CADB-C1C9-0547-AB1DDC10C4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923E5F-B0FC-4B8C-887A-5A9F6958B4EF}" type="slidenum">
              <a:rPr lang="en-US" smtClean="0"/>
              <a:t>‹#›</a:t>
            </a:fld>
            <a:endParaRPr lang="en-US"/>
          </a:p>
        </p:txBody>
      </p:sp>
    </p:spTree>
    <p:extLst>
      <p:ext uri="{BB962C8B-B14F-4D97-AF65-F5344CB8AC3E}">
        <p14:creationId xmlns:p14="http://schemas.microsoft.com/office/powerpoint/2010/main" val="927505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50966B-5E3B-09B1-BC77-DDDEF21E7B0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EB5D6558-8A2F-56A2-3E05-7D52D139D85F}"/>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Leviticus 2:11-12</a:t>
            </a:r>
          </a:p>
        </p:txBody>
      </p:sp>
      <p:cxnSp>
        <p:nvCxnSpPr>
          <p:cNvPr id="4" name="Straight Connector 3">
            <a:extLst>
              <a:ext uri="{FF2B5EF4-FFF2-40B4-BE49-F238E27FC236}">
                <a16:creationId xmlns:a16="http://schemas.microsoft.com/office/drawing/2014/main" id="{0FDCC121-E90F-CCAB-8938-82AA917C770A}"/>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28D9402-A23A-9303-0B1D-3EEEC955C2DB}"/>
              </a:ext>
            </a:extLst>
          </p:cNvPr>
          <p:cNvSpPr txBox="1"/>
          <p:nvPr/>
        </p:nvSpPr>
        <p:spPr>
          <a:xfrm>
            <a:off x="863600" y="1917700"/>
            <a:ext cx="10464800" cy="2954655"/>
          </a:xfrm>
          <a:prstGeom prst="rect">
            <a:avLst/>
          </a:prstGeom>
          <a:noFill/>
        </p:spPr>
        <p:txBody>
          <a:bodyPr vert="horz" wrap="square" lIns="0" tIns="0" rIns="0" bIns="0" rtlCol="0">
            <a:spAutoFit/>
          </a:bodyPr>
          <a:lstStyle/>
          <a:p>
            <a:r>
              <a:rPr lang="en-US" sz="3200">
                <a:solidFill>
                  <a:srgbClr val="000000"/>
                </a:solidFill>
                <a:latin typeface="Arial" panose="020B0604020202020204" pitchFamily="34" charset="0"/>
              </a:rPr>
              <a:t>11 No meat offering, which ye shall bring unto the LORD, shall be made with leaven: for ye shall burn no leaven, nor any honey, in any offering of the LORD made by fire.
12 As for the oblation of the firstfruits, ye shall offer them unto the LORD: but they shall not be burnt on the altar for a sweet savour.</a:t>
            </a:r>
          </a:p>
        </p:txBody>
      </p:sp>
      <p:sp>
        <p:nvSpPr>
          <p:cNvPr id="6" name="TextBox 5">
            <a:extLst>
              <a:ext uri="{FF2B5EF4-FFF2-40B4-BE49-F238E27FC236}">
                <a16:creationId xmlns:a16="http://schemas.microsoft.com/office/drawing/2014/main" id="{C2F2C00D-CB17-9B7C-F182-0D31AB80A66C}"/>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069026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6C28F4-CC62-BBCB-9EC7-3BE5BF3FBDD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16776A05-1C0B-9ED4-CABF-FCB53ECE644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Leviticus 2:13-15</a:t>
            </a:r>
          </a:p>
        </p:txBody>
      </p:sp>
      <p:cxnSp>
        <p:nvCxnSpPr>
          <p:cNvPr id="4" name="Straight Connector 3">
            <a:extLst>
              <a:ext uri="{FF2B5EF4-FFF2-40B4-BE49-F238E27FC236}">
                <a16:creationId xmlns:a16="http://schemas.microsoft.com/office/drawing/2014/main" id="{C1F314A0-1D0B-D70D-3ECA-D7C989EC1F0F}"/>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764C425-B1D7-DC23-E5DB-432E2AE7B7B3}"/>
              </a:ext>
            </a:extLst>
          </p:cNvPr>
          <p:cNvSpPr txBox="1"/>
          <p:nvPr/>
        </p:nvSpPr>
        <p:spPr>
          <a:xfrm>
            <a:off x="863600" y="1917700"/>
            <a:ext cx="10464800" cy="3077766"/>
          </a:xfrm>
          <a:prstGeom prst="rect">
            <a:avLst/>
          </a:prstGeom>
          <a:noFill/>
        </p:spPr>
        <p:txBody>
          <a:bodyPr vert="horz" wrap="square" lIns="0" tIns="0" rIns="0" bIns="0" rtlCol="0">
            <a:spAutoFit/>
          </a:bodyPr>
          <a:lstStyle/>
          <a:p>
            <a:r>
              <a:rPr lang="en-US" sz="2500">
                <a:solidFill>
                  <a:srgbClr val="000000"/>
                </a:solidFill>
                <a:latin typeface="Arial" panose="020B0604020202020204" pitchFamily="34" charset="0"/>
              </a:rPr>
              <a:t>13 And every oblation of thy meat offering shalt thou season with salt; neither shalt thou suffer the salt of the covenant of thy God to be lacking from thy meat offering: with all thine offerings thou shalt offer salt.
14 And if thou offer a meat offering of thy firstfruits unto the LORD, thou shalt offer for the meat offering of thy firstfruits green ears of corn dried by the fire, even corn beaten out of full ears.
15 And thou shalt put oil upon it, and lay frankincense thereon: it is a meat offering.</a:t>
            </a:r>
          </a:p>
        </p:txBody>
      </p:sp>
      <p:sp>
        <p:nvSpPr>
          <p:cNvPr id="6" name="TextBox 5">
            <a:extLst>
              <a:ext uri="{FF2B5EF4-FFF2-40B4-BE49-F238E27FC236}">
                <a16:creationId xmlns:a16="http://schemas.microsoft.com/office/drawing/2014/main" id="{42492F99-19C6-8DF6-2496-33611F270701}"/>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825094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24B971-CA64-71D8-A54B-3812771038B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6D5A5074-B5A5-3A2F-1062-E1E282690D8D}"/>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Leviticus 2:16</a:t>
            </a:r>
          </a:p>
        </p:txBody>
      </p:sp>
      <p:cxnSp>
        <p:nvCxnSpPr>
          <p:cNvPr id="4" name="Straight Connector 3">
            <a:extLst>
              <a:ext uri="{FF2B5EF4-FFF2-40B4-BE49-F238E27FC236}">
                <a16:creationId xmlns:a16="http://schemas.microsoft.com/office/drawing/2014/main" id="{1E6A8C42-6056-0787-401F-F3DAF6AB6654}"/>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7EDD21F-EACB-2A9B-61D0-9FECBD519D8E}"/>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16 And the priest shall burn the memorial of it, part of the beaten corn thereof, and part of the oil thereof, with all the frankincense thereof: it is an offering made by fire unto the LORD.</a:t>
            </a:r>
          </a:p>
        </p:txBody>
      </p:sp>
      <p:sp>
        <p:nvSpPr>
          <p:cNvPr id="6" name="TextBox 5">
            <a:extLst>
              <a:ext uri="{FF2B5EF4-FFF2-40B4-BE49-F238E27FC236}">
                <a16:creationId xmlns:a16="http://schemas.microsoft.com/office/drawing/2014/main" id="{2B7E8315-DD6D-D74D-72A8-F23DDE27C4E7}"/>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592672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CD99BE-B2B8-C353-B661-B18CADBFD87B}"/>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4254500" y="431800"/>
            <a:ext cx="3683000" cy="927100"/>
          </a:xfrm>
          <a:prstGeom prst="rect">
            <a:avLst/>
          </a:prstGeom>
        </p:spPr>
      </p:pic>
      <p:sp>
        <p:nvSpPr>
          <p:cNvPr id="4" name="TextBox 3">
            <a:extLst>
              <a:ext uri="{FF2B5EF4-FFF2-40B4-BE49-F238E27FC236}">
                <a16:creationId xmlns:a16="http://schemas.microsoft.com/office/drawing/2014/main" id="{75F345BD-D76F-117A-C323-EA948472BA8C}"/>
              </a:ext>
            </a:extLst>
          </p:cNvPr>
          <p:cNvSpPr txBox="1"/>
          <p:nvPr/>
        </p:nvSpPr>
        <p:spPr>
          <a:xfrm>
            <a:off x="1778000" y="1587500"/>
            <a:ext cx="8636000" cy="276999"/>
          </a:xfrm>
          <a:prstGeom prst="rect">
            <a:avLst/>
          </a:prstGeom>
          <a:noFill/>
        </p:spPr>
        <p:txBody>
          <a:bodyPr vert="horz" wrap="square" lIns="0" tIns="0" rIns="0" bIns="0" rtlCol="0">
            <a:spAutoFit/>
          </a:bodyPr>
          <a:lstStyle/>
          <a:p>
            <a:pPr algn="ctr"/>
            <a:r>
              <a:rPr lang="en-US" b="1">
                <a:solidFill>
                  <a:srgbClr val="606060"/>
                </a:solidFill>
                <a:latin typeface="Arial" panose="020B0604020202020204" pitchFamily="34" charset="0"/>
              </a:rPr>
              <a:t>EXPOSITORY SERMON</a:t>
            </a:r>
          </a:p>
        </p:txBody>
      </p:sp>
      <p:sp>
        <p:nvSpPr>
          <p:cNvPr id="5" name="TextBox 4">
            <a:extLst>
              <a:ext uri="{FF2B5EF4-FFF2-40B4-BE49-F238E27FC236}">
                <a16:creationId xmlns:a16="http://schemas.microsoft.com/office/drawing/2014/main" id="{0623DA21-BDF2-EC40-ED55-135E48F771DE}"/>
              </a:ext>
            </a:extLst>
          </p:cNvPr>
          <p:cNvSpPr txBox="1"/>
          <p:nvPr/>
        </p:nvSpPr>
        <p:spPr>
          <a:xfrm>
            <a:off x="889000" y="2146300"/>
            <a:ext cx="10414000" cy="1046440"/>
          </a:xfrm>
          <a:prstGeom prst="rect">
            <a:avLst/>
          </a:prstGeom>
          <a:noFill/>
        </p:spPr>
        <p:txBody>
          <a:bodyPr vert="horz" wrap="square" lIns="0" tIns="0" rIns="0" bIns="0" rtlCol="0">
            <a:spAutoFit/>
          </a:bodyPr>
          <a:lstStyle/>
          <a:p>
            <a:pPr algn="ctr"/>
            <a:r>
              <a:rPr lang="en-US" sz="3400" b="1">
                <a:solidFill>
                  <a:srgbClr val="000000"/>
                </a:solidFill>
                <a:latin typeface="Arial" panose="020B0604020202020204" pitchFamily="34" charset="0"/>
              </a:rPr>
              <a:t>Leviticus 2:11–16 Sermon — What God Would Not Allow in the Offering</a:t>
            </a:r>
          </a:p>
        </p:txBody>
      </p:sp>
      <p:sp>
        <p:nvSpPr>
          <p:cNvPr id="6" name="TextBox 5">
            <a:extLst>
              <a:ext uri="{FF2B5EF4-FFF2-40B4-BE49-F238E27FC236}">
                <a16:creationId xmlns:a16="http://schemas.microsoft.com/office/drawing/2014/main" id="{8E6E19CB-9ACB-0CD1-F008-8182EE49B8EE}"/>
              </a:ext>
            </a:extLst>
          </p:cNvPr>
          <p:cNvSpPr txBox="1"/>
          <p:nvPr/>
        </p:nvSpPr>
        <p:spPr>
          <a:xfrm>
            <a:off x="2286000" y="3581400"/>
            <a:ext cx="7620000" cy="200055"/>
          </a:xfrm>
          <a:prstGeom prst="rect">
            <a:avLst/>
          </a:prstGeom>
          <a:noFill/>
        </p:spPr>
        <p:txBody>
          <a:bodyPr vert="horz" wrap="square" lIns="0" tIns="0" rIns="0" bIns="0" rtlCol="0">
            <a:spAutoFit/>
          </a:bodyPr>
          <a:lstStyle/>
          <a:p>
            <a:pPr algn="ctr"/>
            <a:r>
              <a:rPr lang="en-US" sz="1300" b="1">
                <a:solidFill>
                  <a:srgbClr val="606060"/>
                </a:solidFill>
                <a:latin typeface="Arial" panose="020B0604020202020204" pitchFamily="34" charset="0"/>
              </a:rPr>
              <a:t>PRIMARY PASSAGE</a:t>
            </a:r>
          </a:p>
        </p:txBody>
      </p:sp>
      <p:sp>
        <p:nvSpPr>
          <p:cNvPr id="7" name="TextBox 6">
            <a:extLst>
              <a:ext uri="{FF2B5EF4-FFF2-40B4-BE49-F238E27FC236}">
                <a16:creationId xmlns:a16="http://schemas.microsoft.com/office/drawing/2014/main" id="{922719E7-F633-45B4-24E0-3CFC8B4F5141}"/>
              </a:ext>
            </a:extLst>
          </p:cNvPr>
          <p:cNvSpPr txBox="1"/>
          <p:nvPr/>
        </p:nvSpPr>
        <p:spPr>
          <a:xfrm>
            <a:off x="1778000" y="3898900"/>
            <a:ext cx="8636000" cy="369332"/>
          </a:xfrm>
          <a:prstGeom prst="rect">
            <a:avLst/>
          </a:prstGeom>
          <a:noFill/>
        </p:spPr>
        <p:txBody>
          <a:bodyPr vert="horz" wrap="square" lIns="0" tIns="0" rIns="0" bIns="0" rtlCol="0">
            <a:spAutoFit/>
          </a:bodyPr>
          <a:lstStyle/>
          <a:p>
            <a:pPr algn="ctr"/>
            <a:r>
              <a:rPr lang="en-US" sz="2400" b="1">
                <a:solidFill>
                  <a:srgbClr val="000000"/>
                </a:solidFill>
                <a:latin typeface="Arial" panose="020B0604020202020204" pitchFamily="34" charset="0"/>
              </a:rPr>
              <a:t>Leviticus 2:11–16</a:t>
            </a:r>
          </a:p>
        </p:txBody>
      </p:sp>
      <p:sp>
        <p:nvSpPr>
          <p:cNvPr id="8" name="TextBox 7">
            <a:extLst>
              <a:ext uri="{FF2B5EF4-FFF2-40B4-BE49-F238E27FC236}">
                <a16:creationId xmlns:a16="http://schemas.microsoft.com/office/drawing/2014/main" id="{2228C480-477A-49AF-44B6-7F88C9D91CF3}"/>
              </a:ext>
            </a:extLst>
          </p:cNvPr>
          <p:cNvSpPr txBox="1"/>
          <p:nvPr/>
        </p:nvSpPr>
        <p:spPr>
          <a:xfrm>
            <a:off x="1778000" y="4495800"/>
            <a:ext cx="8636000" cy="276999"/>
          </a:xfrm>
          <a:prstGeom prst="rect">
            <a:avLst/>
          </a:prstGeom>
          <a:noFill/>
        </p:spPr>
        <p:txBody>
          <a:bodyPr vert="horz" wrap="square" lIns="0" tIns="0" rIns="0" bIns="0" rtlCol="0">
            <a:spAutoFit/>
          </a:bodyPr>
          <a:lstStyle/>
          <a:p>
            <a:pPr algn="ctr"/>
            <a:r>
              <a:rPr lang="en-US" b="1">
                <a:solidFill>
                  <a:srgbClr val="000000"/>
                </a:solidFill>
                <a:latin typeface="Arial" panose="020B0604020202020204" pitchFamily="34" charset="0"/>
              </a:rPr>
              <a:t>SPEAKER  |  Pastor Joshua Tapp</a:t>
            </a:r>
          </a:p>
        </p:txBody>
      </p:sp>
      <p:cxnSp>
        <p:nvCxnSpPr>
          <p:cNvPr id="9" name="Straight Connector 8">
            <a:extLst>
              <a:ext uri="{FF2B5EF4-FFF2-40B4-BE49-F238E27FC236}">
                <a16:creationId xmlns:a16="http://schemas.microsoft.com/office/drawing/2014/main" id="{5D5A86DE-44C3-0577-1144-0E468329D0DB}"/>
              </a:ext>
            </a:extLst>
          </p:cNvPr>
          <p:cNvCxnSpPr/>
          <p:nvPr/>
        </p:nvCxnSpPr>
        <p:spPr>
          <a:xfrm>
            <a:off x="3429000" y="5105400"/>
            <a:ext cx="5334000" cy="0"/>
          </a:xfrm>
          <a:prstGeom prst="line">
            <a:avLst/>
          </a:prstGeom>
          <a:ln w="25400">
            <a:solidFill>
              <a:srgbClr val="B4B4B4"/>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33B2FE9F-FAB1-7BF7-6999-2A504C6AF344}"/>
              </a:ext>
            </a:extLst>
          </p:cNvPr>
          <p:cNvSpPr txBox="1"/>
          <p:nvPr/>
        </p:nvSpPr>
        <p:spPr>
          <a:xfrm>
            <a:off x="1905000" y="5397500"/>
            <a:ext cx="8382000" cy="246221"/>
          </a:xfrm>
          <a:prstGeom prst="rect">
            <a:avLst/>
          </a:prstGeom>
          <a:noFill/>
        </p:spPr>
        <p:txBody>
          <a:bodyPr vert="horz" wrap="square" lIns="0" tIns="0" rIns="0" bIns="0" rtlCol="0">
            <a:spAutoFit/>
          </a:bodyPr>
          <a:lstStyle/>
          <a:p>
            <a:pPr algn="ctr"/>
            <a:r>
              <a:rPr lang="en-US" sz="1600" b="1">
                <a:solidFill>
                  <a:srgbClr val="606060"/>
                </a:solidFill>
                <a:latin typeface="Arial" panose="020B0604020202020204" pitchFamily="34" charset="0"/>
              </a:rPr>
              <a:t>TRUE WORDS BAPTIST CHURCH</a:t>
            </a:r>
          </a:p>
        </p:txBody>
      </p:sp>
      <p:sp>
        <p:nvSpPr>
          <p:cNvPr id="11" name="TextBox 10">
            <a:extLst>
              <a:ext uri="{FF2B5EF4-FFF2-40B4-BE49-F238E27FC236}">
                <a16:creationId xmlns:a16="http://schemas.microsoft.com/office/drawing/2014/main" id="{A0FB7F14-FEFC-5703-AAF5-86CF54863D8D}"/>
              </a:ext>
            </a:extLst>
          </p:cNvPr>
          <p:cNvSpPr txBox="1"/>
          <p:nvPr/>
        </p:nvSpPr>
        <p:spPr>
          <a:xfrm>
            <a:off x="1905000" y="5829300"/>
            <a:ext cx="8382000" cy="215444"/>
          </a:xfrm>
          <a:prstGeom prst="rect">
            <a:avLst/>
          </a:prstGeom>
          <a:noFill/>
        </p:spPr>
        <p:txBody>
          <a:bodyPr vert="horz" wrap="square" lIns="0" tIns="0" rIns="0" bIns="0" rtlCol="0">
            <a:spAutoFit/>
          </a:bodyPr>
          <a:lstStyle/>
          <a:p>
            <a:pPr algn="ctr"/>
            <a:r>
              <a:rPr lang="en-US" sz="1400">
                <a:solidFill>
                  <a:srgbClr val="606060"/>
                </a:solidFill>
                <a:latin typeface="Arial" panose="020B0604020202020204" pitchFamily="34" charset="0"/>
              </a:rPr>
              <a:t>truewordsbaptist.org</a:t>
            </a:r>
          </a:p>
        </p:txBody>
      </p:sp>
    </p:spTree>
    <p:extLst>
      <p:ext uri="{BB962C8B-B14F-4D97-AF65-F5344CB8AC3E}">
        <p14:creationId xmlns:p14="http://schemas.microsoft.com/office/powerpoint/2010/main" val="2184880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8D9BAC-672C-7469-2F3F-B70CF60BFDDB}"/>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21B37757-078C-128B-344B-00A29D3CEB0F}"/>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Leviticus 2:11-12</a:t>
            </a:r>
          </a:p>
        </p:txBody>
      </p:sp>
      <p:cxnSp>
        <p:nvCxnSpPr>
          <p:cNvPr id="4" name="Straight Connector 3">
            <a:extLst>
              <a:ext uri="{FF2B5EF4-FFF2-40B4-BE49-F238E27FC236}">
                <a16:creationId xmlns:a16="http://schemas.microsoft.com/office/drawing/2014/main" id="{173B59BD-7145-A36F-5F01-2B0847E7AF5A}"/>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FEB37F9-43B0-28F0-F6E4-14F150BF7FE1}"/>
              </a:ext>
            </a:extLst>
          </p:cNvPr>
          <p:cNvSpPr txBox="1"/>
          <p:nvPr/>
        </p:nvSpPr>
        <p:spPr>
          <a:xfrm>
            <a:off x="863600" y="1917700"/>
            <a:ext cx="10464800" cy="2954655"/>
          </a:xfrm>
          <a:prstGeom prst="rect">
            <a:avLst/>
          </a:prstGeom>
          <a:noFill/>
        </p:spPr>
        <p:txBody>
          <a:bodyPr vert="horz" wrap="square" lIns="0" tIns="0" rIns="0" bIns="0" rtlCol="0">
            <a:spAutoFit/>
          </a:bodyPr>
          <a:lstStyle/>
          <a:p>
            <a:r>
              <a:rPr lang="en-US" sz="3200">
                <a:solidFill>
                  <a:srgbClr val="000000"/>
                </a:solidFill>
                <a:latin typeface="Arial" panose="020B0604020202020204" pitchFamily="34" charset="0"/>
              </a:rPr>
              <a:t>11 No meat offering, which ye shall bring unto the LORD, shall be made with leaven: for ye shall burn no leaven, nor any honey, in any offering of the LORD made by fire.
12 As for the oblation of the firstfruits, ye shall offer them unto the LORD: but they shall not be burnt on the altar for a sweet savour.</a:t>
            </a:r>
          </a:p>
        </p:txBody>
      </p:sp>
      <p:sp>
        <p:nvSpPr>
          <p:cNvPr id="6" name="TextBox 5">
            <a:extLst>
              <a:ext uri="{FF2B5EF4-FFF2-40B4-BE49-F238E27FC236}">
                <a16:creationId xmlns:a16="http://schemas.microsoft.com/office/drawing/2014/main" id="{6F964D96-112A-F26E-4D45-C37DB325B229}"/>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71524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0B8868-9999-5CA5-5CCE-6A4C416E7EB9}"/>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3855CD15-4DB6-EADB-2B11-5E055D76EF20}"/>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Leviticus 2:13-15</a:t>
            </a:r>
          </a:p>
        </p:txBody>
      </p:sp>
      <p:cxnSp>
        <p:nvCxnSpPr>
          <p:cNvPr id="4" name="Straight Connector 3">
            <a:extLst>
              <a:ext uri="{FF2B5EF4-FFF2-40B4-BE49-F238E27FC236}">
                <a16:creationId xmlns:a16="http://schemas.microsoft.com/office/drawing/2014/main" id="{57400B7B-CF79-91BC-702B-E151A1464DAB}"/>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4FF40D1-3110-113B-4C6E-0B11C01C19A8}"/>
              </a:ext>
            </a:extLst>
          </p:cNvPr>
          <p:cNvSpPr txBox="1"/>
          <p:nvPr/>
        </p:nvSpPr>
        <p:spPr>
          <a:xfrm>
            <a:off x="863600" y="1917700"/>
            <a:ext cx="10464800" cy="3877985"/>
          </a:xfrm>
          <a:prstGeom prst="rect">
            <a:avLst/>
          </a:prstGeom>
          <a:noFill/>
        </p:spPr>
        <p:txBody>
          <a:bodyPr vert="horz" wrap="square" lIns="0" tIns="0" rIns="0" bIns="0" rtlCol="0">
            <a:spAutoFit/>
          </a:bodyPr>
          <a:lstStyle/>
          <a:p>
            <a:r>
              <a:rPr lang="en-US" sz="2800">
                <a:solidFill>
                  <a:srgbClr val="000000"/>
                </a:solidFill>
                <a:latin typeface="Arial" panose="020B0604020202020204" pitchFamily="34" charset="0"/>
              </a:rPr>
              <a:t>13 And every oblation of thy meat offering shalt thou season with salt; neither shalt thou suffer the salt of the covenant of thy God to be lacking from thy meat offering: with all thine offerings thou shalt offer salt.
14 And if thou offer a meat offering of thy firstfruits unto the LORD, thou shalt offer for the meat offering of thy firstfruits green ears of corn dried by the fire, even corn beaten out of full ears.
15 And thou shalt put oil upon it, and lay frankincense thereon: it is a meat offering.</a:t>
            </a:r>
          </a:p>
        </p:txBody>
      </p:sp>
      <p:sp>
        <p:nvSpPr>
          <p:cNvPr id="6" name="TextBox 5">
            <a:extLst>
              <a:ext uri="{FF2B5EF4-FFF2-40B4-BE49-F238E27FC236}">
                <a16:creationId xmlns:a16="http://schemas.microsoft.com/office/drawing/2014/main" id="{544626CB-BDA0-E5E3-D2C2-3A2CD54A3E3D}"/>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503705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F17400-0FDF-608F-88A5-5967C1FA27AE}"/>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6B1E9D5B-161B-1BA3-5B4C-C5B380CDB2B1}"/>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Leviticus 2:16</a:t>
            </a:r>
          </a:p>
        </p:txBody>
      </p:sp>
      <p:cxnSp>
        <p:nvCxnSpPr>
          <p:cNvPr id="4" name="Straight Connector 3">
            <a:extLst>
              <a:ext uri="{FF2B5EF4-FFF2-40B4-BE49-F238E27FC236}">
                <a16:creationId xmlns:a16="http://schemas.microsoft.com/office/drawing/2014/main" id="{CC840056-CEA5-694A-C9D7-9713EB1AC012}"/>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BE03160-4931-1579-DA7C-85E1B8FA0925}"/>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16 And the priest shall burn the memorial of it, part of the beaten corn thereof, and part of the oil thereof, with all the frankincense thereof: it is an offering made by fire unto the LORD.</a:t>
            </a:r>
          </a:p>
        </p:txBody>
      </p:sp>
      <p:sp>
        <p:nvSpPr>
          <p:cNvPr id="6" name="TextBox 5">
            <a:extLst>
              <a:ext uri="{FF2B5EF4-FFF2-40B4-BE49-F238E27FC236}">
                <a16:creationId xmlns:a16="http://schemas.microsoft.com/office/drawing/2014/main" id="{6FD43733-E99E-94DA-79C5-DA2F9B81EFC5}"/>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958895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0A89854-1525-3198-5949-0011683C407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1E75965A-9F74-3797-6F91-1874F9392A9E}"/>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Leviticus 2:11-12</a:t>
            </a:r>
          </a:p>
        </p:txBody>
      </p:sp>
      <p:cxnSp>
        <p:nvCxnSpPr>
          <p:cNvPr id="4" name="Straight Connector 3">
            <a:extLst>
              <a:ext uri="{FF2B5EF4-FFF2-40B4-BE49-F238E27FC236}">
                <a16:creationId xmlns:a16="http://schemas.microsoft.com/office/drawing/2014/main" id="{5E786FCD-85F6-102E-861C-3521192EB30C}"/>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D57786F-C66A-CA0B-7C5F-C8409A7CDBFC}"/>
              </a:ext>
            </a:extLst>
          </p:cNvPr>
          <p:cNvSpPr txBox="1"/>
          <p:nvPr/>
        </p:nvSpPr>
        <p:spPr>
          <a:xfrm>
            <a:off x="863600" y="1917700"/>
            <a:ext cx="10464800" cy="2954655"/>
          </a:xfrm>
          <a:prstGeom prst="rect">
            <a:avLst/>
          </a:prstGeom>
          <a:noFill/>
        </p:spPr>
        <p:txBody>
          <a:bodyPr vert="horz" wrap="square" lIns="0" tIns="0" rIns="0" bIns="0" rtlCol="0">
            <a:spAutoFit/>
          </a:bodyPr>
          <a:lstStyle/>
          <a:p>
            <a:r>
              <a:rPr lang="en-US" sz="3200">
                <a:solidFill>
                  <a:srgbClr val="000000"/>
                </a:solidFill>
                <a:latin typeface="Arial" panose="020B0604020202020204" pitchFamily="34" charset="0"/>
              </a:rPr>
              <a:t>11 No meat offering, which ye shall bring unto the LORD, shall be made with leaven: for ye shall burn no leaven, nor any honey, in any offering of the LORD made by fire.
12 As for the oblation of the firstfruits, ye shall offer them unto the LORD: but they shall not be burnt on the altar for a sweet savour.</a:t>
            </a:r>
          </a:p>
        </p:txBody>
      </p:sp>
      <p:sp>
        <p:nvSpPr>
          <p:cNvPr id="6" name="TextBox 5">
            <a:extLst>
              <a:ext uri="{FF2B5EF4-FFF2-40B4-BE49-F238E27FC236}">
                <a16:creationId xmlns:a16="http://schemas.microsoft.com/office/drawing/2014/main" id="{989A3CF3-2C2C-11FC-FED4-45BD0D23AD4F}"/>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605618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347F7E-AA19-B411-C9FF-31441E034CBC}"/>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CE9631C1-F68D-5CE4-7E9A-F189EF0B25A8}"/>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Leviticus 23:17</a:t>
            </a:r>
          </a:p>
        </p:txBody>
      </p:sp>
      <p:cxnSp>
        <p:nvCxnSpPr>
          <p:cNvPr id="4" name="Straight Connector 3">
            <a:extLst>
              <a:ext uri="{FF2B5EF4-FFF2-40B4-BE49-F238E27FC236}">
                <a16:creationId xmlns:a16="http://schemas.microsoft.com/office/drawing/2014/main" id="{AC5E7B4E-3892-84D1-8172-08CBB218968A}"/>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437CF9E-F14D-5A6F-9273-207D14A23E53}"/>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17 Ye shall bring out of your habitations two wave loaves of two tenth deals: they shall be of fine flour; they shall be baken with leaven; they are the firstfruits unto the LORD.</a:t>
            </a:r>
          </a:p>
        </p:txBody>
      </p:sp>
      <p:sp>
        <p:nvSpPr>
          <p:cNvPr id="6" name="TextBox 5">
            <a:extLst>
              <a:ext uri="{FF2B5EF4-FFF2-40B4-BE49-F238E27FC236}">
                <a16:creationId xmlns:a16="http://schemas.microsoft.com/office/drawing/2014/main" id="{688C58EB-1FCF-85FB-2230-47491AE95D96}"/>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098873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09B49B-F38B-B7F7-CE38-086F4EC759B4}"/>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3FF8E493-BE5E-CF0D-416C-FD16CBF481EE}"/>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1 Samuel 15:22</a:t>
            </a:r>
          </a:p>
        </p:txBody>
      </p:sp>
      <p:cxnSp>
        <p:nvCxnSpPr>
          <p:cNvPr id="4" name="Straight Connector 3">
            <a:extLst>
              <a:ext uri="{FF2B5EF4-FFF2-40B4-BE49-F238E27FC236}">
                <a16:creationId xmlns:a16="http://schemas.microsoft.com/office/drawing/2014/main" id="{002E9D3A-FCAB-BB46-220F-F126799603F2}"/>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E7FFBBF-5D12-D290-481D-F80A080D138F}"/>
              </a:ext>
            </a:extLst>
          </p:cNvPr>
          <p:cNvSpPr txBox="1"/>
          <p:nvPr/>
        </p:nvSpPr>
        <p:spPr>
          <a:xfrm>
            <a:off x="863600" y="1917700"/>
            <a:ext cx="10464800" cy="3877985"/>
          </a:xfrm>
          <a:prstGeom prst="rect">
            <a:avLst/>
          </a:prstGeom>
          <a:noFill/>
        </p:spPr>
        <p:txBody>
          <a:bodyPr vert="horz" wrap="square" lIns="0" tIns="0" rIns="0" bIns="0" rtlCol="0">
            <a:spAutoFit/>
          </a:bodyPr>
          <a:lstStyle/>
          <a:p>
            <a:r>
              <a:rPr lang="en-US" sz="4200">
                <a:solidFill>
                  <a:srgbClr val="000000"/>
                </a:solidFill>
                <a:latin typeface="Arial" panose="020B0604020202020204" pitchFamily="34" charset="0"/>
              </a:rPr>
              <a:t>22 And Samuel said, Hath the LORD as great delight in burnt offerings and sacrifices, as in obeying the voice of the LORD? Behold, to obey is better than sacrifice, and to hearken than the fat of rams.</a:t>
            </a:r>
          </a:p>
        </p:txBody>
      </p:sp>
      <p:sp>
        <p:nvSpPr>
          <p:cNvPr id="6" name="TextBox 5">
            <a:extLst>
              <a:ext uri="{FF2B5EF4-FFF2-40B4-BE49-F238E27FC236}">
                <a16:creationId xmlns:a16="http://schemas.microsoft.com/office/drawing/2014/main" id="{B70C4466-492C-866A-504B-7C52B7563DD5}"/>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918293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5ED4A8-FC5B-A641-51C7-A571CCC83DF4}"/>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8F70D5D0-18D1-89F9-4C7E-994A9ADA9628}"/>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Leviticus 2:13</a:t>
            </a:r>
          </a:p>
        </p:txBody>
      </p:sp>
      <p:cxnSp>
        <p:nvCxnSpPr>
          <p:cNvPr id="4" name="Straight Connector 3">
            <a:extLst>
              <a:ext uri="{FF2B5EF4-FFF2-40B4-BE49-F238E27FC236}">
                <a16:creationId xmlns:a16="http://schemas.microsoft.com/office/drawing/2014/main" id="{B7B74CE5-F419-5447-F999-3DE5EF0ADDFA}"/>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DAA59BE-1FFF-1011-144E-03AC2839216F}"/>
              </a:ext>
            </a:extLst>
          </p:cNvPr>
          <p:cNvSpPr txBox="1"/>
          <p:nvPr/>
        </p:nvSpPr>
        <p:spPr>
          <a:xfrm>
            <a:off x="863600" y="1917700"/>
            <a:ext cx="10464800" cy="2923877"/>
          </a:xfrm>
          <a:prstGeom prst="rect">
            <a:avLst/>
          </a:prstGeom>
          <a:noFill/>
        </p:spPr>
        <p:txBody>
          <a:bodyPr vert="horz" wrap="square" lIns="0" tIns="0" rIns="0" bIns="0" rtlCol="0">
            <a:spAutoFit/>
          </a:bodyPr>
          <a:lstStyle/>
          <a:p>
            <a:r>
              <a:rPr lang="en-US" sz="3800">
                <a:solidFill>
                  <a:srgbClr val="000000"/>
                </a:solidFill>
                <a:latin typeface="Arial" panose="020B0604020202020204" pitchFamily="34" charset="0"/>
              </a:rPr>
              <a:t>13 And every oblation of thy meat offering shalt thou season with salt; neither shalt thou suffer the salt of the covenant of thy God to be lacking from thy meat offering: with all thine offerings thou shalt offer salt.</a:t>
            </a:r>
          </a:p>
        </p:txBody>
      </p:sp>
      <p:sp>
        <p:nvSpPr>
          <p:cNvPr id="6" name="TextBox 5">
            <a:extLst>
              <a:ext uri="{FF2B5EF4-FFF2-40B4-BE49-F238E27FC236}">
                <a16:creationId xmlns:a16="http://schemas.microsoft.com/office/drawing/2014/main" id="{D957C316-D0F8-1FF0-39D4-8DD46452BE69}"/>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598769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66AEC0-96E1-EC13-A600-731ECAF4FE7E}"/>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7B7033F2-0724-B091-984F-4461392D1508}"/>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2 Chronicles 13:5</a:t>
            </a:r>
          </a:p>
        </p:txBody>
      </p:sp>
      <p:cxnSp>
        <p:nvCxnSpPr>
          <p:cNvPr id="4" name="Straight Connector 3">
            <a:extLst>
              <a:ext uri="{FF2B5EF4-FFF2-40B4-BE49-F238E27FC236}">
                <a16:creationId xmlns:a16="http://schemas.microsoft.com/office/drawing/2014/main" id="{0449263B-6494-29C6-8EE4-025DA3D13232}"/>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0DF7B2B-EBCF-941E-30B9-87B893B79777}"/>
              </a:ext>
            </a:extLst>
          </p:cNvPr>
          <p:cNvSpPr txBox="1"/>
          <p:nvPr/>
        </p:nvSpPr>
        <p:spPr>
          <a:xfrm>
            <a:off x="863600" y="1917700"/>
            <a:ext cx="10464800" cy="2708434"/>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5 Ought ye not to know that the LORD God of Israel gave the kingdom over Israel to David for ever, even to him and to his sons by a covenant of salt?</a:t>
            </a:r>
          </a:p>
        </p:txBody>
      </p:sp>
      <p:sp>
        <p:nvSpPr>
          <p:cNvPr id="6" name="TextBox 5">
            <a:extLst>
              <a:ext uri="{FF2B5EF4-FFF2-40B4-BE49-F238E27FC236}">
                <a16:creationId xmlns:a16="http://schemas.microsoft.com/office/drawing/2014/main" id="{549A7BF7-CCBB-8B7D-46B7-4BC45E0D7CCB}"/>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779647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BBBCDE6-8A70-672F-2B55-A1BFFCE90561}"/>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0E3A16B5-4F22-8CC0-C0A8-60D3B228C1C3}"/>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Leviticus 2:14-16</a:t>
            </a:r>
          </a:p>
        </p:txBody>
      </p:sp>
      <p:cxnSp>
        <p:nvCxnSpPr>
          <p:cNvPr id="4" name="Straight Connector 3">
            <a:extLst>
              <a:ext uri="{FF2B5EF4-FFF2-40B4-BE49-F238E27FC236}">
                <a16:creationId xmlns:a16="http://schemas.microsoft.com/office/drawing/2014/main" id="{8F6EF215-DD4E-53B9-3836-3F58BDCFDC2B}"/>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DCB019A-DF78-54FE-0B36-A41B4D663F2C}"/>
              </a:ext>
            </a:extLst>
          </p:cNvPr>
          <p:cNvSpPr txBox="1"/>
          <p:nvPr/>
        </p:nvSpPr>
        <p:spPr>
          <a:xfrm>
            <a:off x="863600" y="1917700"/>
            <a:ext cx="10464800" cy="3077766"/>
          </a:xfrm>
          <a:prstGeom prst="rect">
            <a:avLst/>
          </a:prstGeom>
          <a:noFill/>
        </p:spPr>
        <p:txBody>
          <a:bodyPr vert="horz" wrap="square" lIns="0" tIns="0" rIns="0" bIns="0" rtlCol="0">
            <a:spAutoFit/>
          </a:bodyPr>
          <a:lstStyle/>
          <a:p>
            <a:r>
              <a:rPr lang="en-US" sz="2500">
                <a:solidFill>
                  <a:srgbClr val="000000"/>
                </a:solidFill>
                <a:latin typeface="Arial" panose="020B0604020202020204" pitchFamily="34" charset="0"/>
              </a:rPr>
              <a:t>14 And if thou offer a meat offering of thy firstfruits unto the LORD, thou shalt offer for the meat offering of thy firstfruits green ears of corn dried by the fire, even corn beaten out of full ears.
15 And thou shalt put oil upon it, and lay frankincense thereon: it is a meat offering.
16 And the priest shall burn the memorial of it, part of the beaten corn thereof, and part of the oil thereof, with all the frankincense thereof: it is an offering made by fire unto the LORD.</a:t>
            </a:r>
          </a:p>
        </p:txBody>
      </p:sp>
      <p:sp>
        <p:nvSpPr>
          <p:cNvPr id="6" name="TextBox 5">
            <a:extLst>
              <a:ext uri="{FF2B5EF4-FFF2-40B4-BE49-F238E27FC236}">
                <a16:creationId xmlns:a16="http://schemas.microsoft.com/office/drawing/2014/main" id="{3AFDFFE8-7A14-C21D-B079-6027DDF59A36}"/>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208325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6FBD2C-FC3C-1738-20B3-9E452144363B}"/>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5C5F0AA8-B254-303C-4DF2-3CBC708C822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1 Corinthians 15:20</a:t>
            </a:r>
          </a:p>
        </p:txBody>
      </p:sp>
      <p:cxnSp>
        <p:nvCxnSpPr>
          <p:cNvPr id="4" name="Straight Connector 3">
            <a:extLst>
              <a:ext uri="{FF2B5EF4-FFF2-40B4-BE49-F238E27FC236}">
                <a16:creationId xmlns:a16="http://schemas.microsoft.com/office/drawing/2014/main" id="{B096FDA2-E3F4-A52F-C68D-2BA68BBF6855}"/>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F48B6D2-C3D1-33DB-1BD5-FE36D8DE0ECD}"/>
              </a:ext>
            </a:extLst>
          </p:cNvPr>
          <p:cNvSpPr txBox="1"/>
          <p:nvPr/>
        </p:nvSpPr>
        <p:spPr>
          <a:xfrm>
            <a:off x="863600" y="1917700"/>
            <a:ext cx="10464800" cy="2031325"/>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20 But now is Christ risen from the dead, and become the firstfruits of them that slept.</a:t>
            </a:r>
          </a:p>
        </p:txBody>
      </p:sp>
      <p:sp>
        <p:nvSpPr>
          <p:cNvPr id="6" name="TextBox 5">
            <a:extLst>
              <a:ext uri="{FF2B5EF4-FFF2-40B4-BE49-F238E27FC236}">
                <a16:creationId xmlns:a16="http://schemas.microsoft.com/office/drawing/2014/main" id="{4B2B8240-86A4-65A8-B040-44528D97FFDF}"/>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232776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2D7A38-9C1B-58A5-DD93-AC39ED9C1D9F}"/>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09B6815D-D678-C320-FE79-66EB2B652F8C}"/>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Ephesians 5:2</a:t>
            </a:r>
          </a:p>
        </p:txBody>
      </p:sp>
      <p:cxnSp>
        <p:nvCxnSpPr>
          <p:cNvPr id="4" name="Straight Connector 3">
            <a:extLst>
              <a:ext uri="{FF2B5EF4-FFF2-40B4-BE49-F238E27FC236}">
                <a16:creationId xmlns:a16="http://schemas.microsoft.com/office/drawing/2014/main" id="{F7A908E7-340E-0FBE-2951-42BBB2E437C3}"/>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4CFD0A8-6B6A-1F46-F976-66C0729212D1}"/>
              </a:ext>
            </a:extLst>
          </p:cNvPr>
          <p:cNvSpPr txBox="1"/>
          <p:nvPr/>
        </p:nvSpPr>
        <p:spPr>
          <a:xfrm>
            <a:off x="863600" y="1917700"/>
            <a:ext cx="10464800" cy="2708434"/>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 And walk in love, as Christ also hath loved us, and hath given himself for us an offering and a sacrifice to God for a sweetsmelling savour.</a:t>
            </a:r>
          </a:p>
        </p:txBody>
      </p:sp>
      <p:sp>
        <p:nvSpPr>
          <p:cNvPr id="6" name="TextBox 5">
            <a:extLst>
              <a:ext uri="{FF2B5EF4-FFF2-40B4-BE49-F238E27FC236}">
                <a16:creationId xmlns:a16="http://schemas.microsoft.com/office/drawing/2014/main" id="{BEA67449-4331-D181-56E5-E328E325DB21}"/>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3201575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1020</Words>
  <Application>Microsoft Office PowerPoint</Application>
  <PresentationFormat>Widescreen</PresentationFormat>
  <Paragraphs>63</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Tapp</dc:creator>
  <cp:lastModifiedBy>Joshua Tapp</cp:lastModifiedBy>
  <cp:revision>2</cp:revision>
  <dcterms:created xsi:type="dcterms:W3CDTF">2026-09-21T14:34:47Z</dcterms:created>
  <dcterms:modified xsi:type="dcterms:W3CDTF">2026-09-21T14:35:12Z</dcterms:modified>
</cp:coreProperties>
</file>