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77" r:id="rId4"/>
    <p:sldId id="258" r:id="rId5"/>
    <p:sldId id="259"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300" r:id="rId20"/>
    <p:sldId id="291" r:id="rId21"/>
    <p:sldId id="292" r:id="rId22"/>
    <p:sldId id="293" r:id="rId23"/>
    <p:sldId id="294" r:id="rId24"/>
    <p:sldId id="295" r:id="rId25"/>
    <p:sldId id="296" r:id="rId26"/>
    <p:sldId id="297" r:id="rId27"/>
    <p:sldId id="298" r:id="rId28"/>
    <p:sldId id="29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80" y="14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56D6-D801-FA2D-E319-8AF11DF866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93A8C0-BA45-1C2A-A4D6-D7DD546960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412225-ED05-F8E1-39C4-88FB2284961A}"/>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5" name="Footer Placeholder 4">
            <a:extLst>
              <a:ext uri="{FF2B5EF4-FFF2-40B4-BE49-F238E27FC236}">
                <a16:creationId xmlns:a16="http://schemas.microsoft.com/office/drawing/2014/main" id="{3DC63A43-EC39-B6A0-083B-B428FEBE0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96940-9BE5-9495-2F75-3F36D7A7B93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658400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7DA7-B0B2-6ABE-1DB5-B770AF657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D47AA-DE16-1B54-434C-780C1AC7E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761372-6930-A4E8-37D1-7C451F0924CF}"/>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5" name="Footer Placeholder 4">
            <a:extLst>
              <a:ext uri="{FF2B5EF4-FFF2-40B4-BE49-F238E27FC236}">
                <a16:creationId xmlns:a16="http://schemas.microsoft.com/office/drawing/2014/main" id="{CE09ED1D-BD52-22A0-F3CB-3CBAD1A35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24CB9-D0A2-9CBC-7EBB-57B44AAC03BD}"/>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11255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7BBB-CF6F-B23F-E14B-D87775895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0457D2-F2D8-AEC0-3300-87B2247D6C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ECED82-D0F8-E8E3-4F36-6B6AAFB7125A}"/>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5" name="Footer Placeholder 4">
            <a:extLst>
              <a:ext uri="{FF2B5EF4-FFF2-40B4-BE49-F238E27FC236}">
                <a16:creationId xmlns:a16="http://schemas.microsoft.com/office/drawing/2014/main" id="{46B18BEB-9046-1592-BCA2-1ADD5AF99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27477-26E2-2689-81D2-2A67963C498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60734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19F4-175F-B63F-D536-E05CAFDAFF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B147D0-54AE-6279-7B8C-1D08FB873E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1C9A72-E758-4CD4-83E3-FED63D6B81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1F6CE-3045-B45C-066C-BC7BED3AB71D}"/>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6" name="Footer Placeholder 5">
            <a:extLst>
              <a:ext uri="{FF2B5EF4-FFF2-40B4-BE49-F238E27FC236}">
                <a16:creationId xmlns:a16="http://schemas.microsoft.com/office/drawing/2014/main" id="{34F6B027-0BBC-27D1-3C42-D7C686F39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17A788-FE07-4BED-89D7-6FB2AD53F007}"/>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79620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D7C4-82CD-FF57-5CCF-C69B6FD8FB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F00744-897A-3266-9535-B8DEE1291A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A6A2A2-DF3F-9773-2906-DA7FAD49D7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0E9F06-3205-7E29-7652-2C210540E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DA073B-2287-0F0A-5DBF-8BD74E47D9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64B6CE-2FB3-BBC4-5848-BA71D0158D16}"/>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8" name="Footer Placeholder 7">
            <a:extLst>
              <a:ext uri="{FF2B5EF4-FFF2-40B4-BE49-F238E27FC236}">
                <a16:creationId xmlns:a16="http://schemas.microsoft.com/office/drawing/2014/main" id="{1E6BAADC-59CC-CB6A-A2A5-F3E1B16FF3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96E064-A4B5-D80B-0EF0-6B5E0B53D3F3}"/>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54955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1E18-7503-CCC4-5C2D-695C0CE965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736A9D-C59D-1788-EE61-9CD3B4E9798B}"/>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4" name="Footer Placeholder 3">
            <a:extLst>
              <a:ext uri="{FF2B5EF4-FFF2-40B4-BE49-F238E27FC236}">
                <a16:creationId xmlns:a16="http://schemas.microsoft.com/office/drawing/2014/main" id="{3299CA69-C85D-8B9B-13CC-86EF2FDE1A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9E6744-1625-C8BA-3608-3FAF79E6F305}"/>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481852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A4B326-44C9-D1AB-CA09-8C618439032F}"/>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3" name="Footer Placeholder 2">
            <a:extLst>
              <a:ext uri="{FF2B5EF4-FFF2-40B4-BE49-F238E27FC236}">
                <a16:creationId xmlns:a16="http://schemas.microsoft.com/office/drawing/2014/main" id="{7C1A3C32-53CE-FD42-701F-818B0EA0E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CC8B9B-B8DB-BC1E-34FD-608C84C7DF6C}"/>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37690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4D47-8048-A6A0-E3F5-B29CEAA49E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959C24-CF70-73CC-77E0-2FBBB77E9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BD5ABC-86E9-5A9D-469C-CAFE3A47B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F7B3F8-C6B7-145C-B922-B5F071C807A2}"/>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6" name="Footer Placeholder 5">
            <a:extLst>
              <a:ext uri="{FF2B5EF4-FFF2-40B4-BE49-F238E27FC236}">
                <a16:creationId xmlns:a16="http://schemas.microsoft.com/office/drawing/2014/main" id="{1A22463E-C2C0-781F-2EB1-0190B3CE3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AB542-5285-26A0-CF10-C1C58D84321F}"/>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99181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8838-4C58-CD04-CF0C-9D5C0F436E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957BA6-FCFA-055A-F2E3-9CD411B417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350950-8A71-0D6C-88FF-008B71216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BA49B-3604-A6E6-D253-172AC4A11CD8}"/>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6" name="Footer Placeholder 5">
            <a:extLst>
              <a:ext uri="{FF2B5EF4-FFF2-40B4-BE49-F238E27FC236}">
                <a16:creationId xmlns:a16="http://schemas.microsoft.com/office/drawing/2014/main" id="{62284F70-CF7F-0589-284F-3B3987E83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F1FC-9BF8-6A15-0331-BF9997853311}"/>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098809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EC10B-8CCC-CD0B-CC17-C14BCD1094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84ED69-4EC5-CB7E-EA5C-7A7CDC33A1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CA02F-D721-1EEE-2549-0D0E9E2BF44B}"/>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5" name="Footer Placeholder 4">
            <a:extLst>
              <a:ext uri="{FF2B5EF4-FFF2-40B4-BE49-F238E27FC236}">
                <a16:creationId xmlns:a16="http://schemas.microsoft.com/office/drawing/2014/main" id="{D8CD3281-E702-C14F-7785-6ECE5E4B9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3889B1-0F74-5F2B-5997-1786F3E14D4A}"/>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990817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6374BA-549E-3531-579E-243A94509D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F9099C-5B0C-B922-4040-974B6E20CE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3EF46-8B25-9BC0-DEEC-90F14C340672}"/>
              </a:ext>
            </a:extLst>
          </p:cNvPr>
          <p:cNvSpPr>
            <a:spLocks noGrp="1"/>
          </p:cNvSpPr>
          <p:nvPr>
            <p:ph type="dt" sz="half" idx="10"/>
          </p:nvPr>
        </p:nvSpPr>
        <p:spPr/>
        <p:txBody>
          <a:bodyPr/>
          <a:lstStyle/>
          <a:p>
            <a:fld id="{A0BFECB6-7C5E-4904-AA0E-4BC37958F315}" type="datetimeFigureOut">
              <a:rPr lang="en-US" smtClean="0"/>
              <a:t>9/19/2026</a:t>
            </a:fld>
            <a:endParaRPr lang="en-US"/>
          </a:p>
        </p:txBody>
      </p:sp>
      <p:sp>
        <p:nvSpPr>
          <p:cNvPr id="5" name="Footer Placeholder 4">
            <a:extLst>
              <a:ext uri="{FF2B5EF4-FFF2-40B4-BE49-F238E27FC236}">
                <a16:creationId xmlns:a16="http://schemas.microsoft.com/office/drawing/2014/main" id="{69813FC8-B5F2-2A2D-1317-437154F71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F4345-A569-BF04-6EA7-198E2D4B267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53181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673F5-297E-8151-81D0-76A34729F9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918A6A-9B74-7FA9-F72A-D1EDA7631C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11EF-A0B6-8E20-CA75-D83F53962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FECB6-7C5E-4904-AA0E-4BC37958F315}" type="datetimeFigureOut">
              <a:rPr lang="en-US" smtClean="0"/>
              <a:t>9/19/2026</a:t>
            </a:fld>
            <a:endParaRPr lang="en-US"/>
          </a:p>
        </p:txBody>
      </p:sp>
      <p:sp>
        <p:nvSpPr>
          <p:cNvPr id="5" name="Footer Placeholder 4">
            <a:extLst>
              <a:ext uri="{FF2B5EF4-FFF2-40B4-BE49-F238E27FC236}">
                <a16:creationId xmlns:a16="http://schemas.microsoft.com/office/drawing/2014/main" id="{C122AC53-785D-62F3-21E3-41544CFFD2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369CB0-CE7E-9FBC-556E-84E069C5A5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4FE1F-5F63-45AC-A5F4-761FE47AE569}" type="slidenum">
              <a:rPr lang="en-US" smtClean="0"/>
              <a:t>‹#›</a:t>
            </a:fld>
            <a:endParaRPr lang="en-US"/>
          </a:p>
        </p:txBody>
      </p:sp>
    </p:spTree>
    <p:extLst>
      <p:ext uri="{BB962C8B-B14F-4D97-AF65-F5344CB8AC3E}">
        <p14:creationId xmlns:p14="http://schemas.microsoft.com/office/powerpoint/2010/main" val="378792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BDC7074-4135-0CBE-3378-B6DB25C250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739278-3FA4-2E87-8EB8-E2607D22494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0548F5E-A227-3B09-5A28-953B22772B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2:12-17</a:t>
            </a:r>
          </a:p>
        </p:txBody>
      </p:sp>
      <p:cxnSp>
        <p:nvCxnSpPr>
          <p:cNvPr id="4" name="Straight Connector 3">
            <a:extLst>
              <a:ext uri="{FF2B5EF4-FFF2-40B4-BE49-F238E27FC236}">
                <a16:creationId xmlns:a16="http://schemas.microsoft.com/office/drawing/2014/main" id="{5F6B912E-4B90-C04E-38E3-F90A56B8EE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DA241B-B3FB-46DA-3F27-568D95AD9C6C}"/>
              </a:ext>
            </a:extLst>
          </p:cNvPr>
          <p:cNvSpPr txBox="1"/>
          <p:nvPr/>
        </p:nvSpPr>
        <p:spPr>
          <a:xfrm>
            <a:off x="736600" y="1875136"/>
            <a:ext cx="10464800" cy="3877985"/>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12 </a:t>
            </a:r>
            <a:r>
              <a:rPr lang="en-US" sz="3600" dirty="0">
                <a:latin typeface="Arial" panose="020B0604020202020204" pitchFamily="34" charset="0"/>
                <a:cs typeface="Arial" panose="020B0604020202020204" pitchFamily="34" charset="0"/>
              </a:rPr>
              <a:t>I write unto you, little children, because your sins are forgiven you for his name's sake. </a:t>
            </a:r>
          </a:p>
          <a:p>
            <a:r>
              <a:rPr lang="en-US" sz="3600" b="1" dirty="0">
                <a:latin typeface="Arial" panose="020B0604020202020204" pitchFamily="34" charset="0"/>
                <a:cs typeface="Arial" panose="020B0604020202020204" pitchFamily="34" charset="0"/>
              </a:rPr>
              <a:t>13</a:t>
            </a:r>
            <a:r>
              <a:rPr lang="en-US" sz="3600" dirty="0">
                <a:latin typeface="Arial" panose="020B0604020202020204" pitchFamily="34" charset="0"/>
                <a:cs typeface="Arial" panose="020B0604020202020204" pitchFamily="34" charset="0"/>
              </a:rPr>
              <a:t> I write unto you, fathers, because ye have known him </a:t>
            </a:r>
            <a:r>
              <a:rPr lang="en-US" sz="3600" i="1" dirty="0">
                <a:latin typeface="Arial" panose="020B0604020202020204" pitchFamily="34" charset="0"/>
                <a:cs typeface="Arial" panose="020B0604020202020204" pitchFamily="34" charset="0"/>
              </a:rPr>
              <a:t>that is</a:t>
            </a:r>
            <a:r>
              <a:rPr lang="en-US" sz="3600" dirty="0">
                <a:latin typeface="Arial" panose="020B0604020202020204" pitchFamily="34" charset="0"/>
                <a:cs typeface="Arial" panose="020B0604020202020204" pitchFamily="34" charset="0"/>
              </a:rPr>
              <a:t> from the beginning. I write unto you, young men, because ye have overcome the wicked one. I write unto you, little children, because ye have known the Father. </a:t>
            </a:r>
          </a:p>
        </p:txBody>
      </p:sp>
      <p:sp>
        <p:nvSpPr>
          <p:cNvPr id="6" name="TextBox 5">
            <a:extLst>
              <a:ext uri="{FF2B5EF4-FFF2-40B4-BE49-F238E27FC236}">
                <a16:creationId xmlns:a16="http://schemas.microsoft.com/office/drawing/2014/main" id="{FFDE0756-07B8-B59D-158C-31A5C6C4AEB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10707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56605BE-21CC-BFEC-C6C5-6A59530C6E3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D7DDD4-78A3-23E3-C746-FE56F194A49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7AB9D36-DE08-B421-8E73-983ECFCBEBB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2:12-17</a:t>
            </a:r>
          </a:p>
        </p:txBody>
      </p:sp>
      <p:cxnSp>
        <p:nvCxnSpPr>
          <p:cNvPr id="4" name="Straight Connector 3">
            <a:extLst>
              <a:ext uri="{FF2B5EF4-FFF2-40B4-BE49-F238E27FC236}">
                <a16:creationId xmlns:a16="http://schemas.microsoft.com/office/drawing/2014/main" id="{EC42CDAB-8797-F322-B4A0-32DDE31D374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39067A6-3262-5672-689D-6D0E418B0219}"/>
              </a:ext>
            </a:extLst>
          </p:cNvPr>
          <p:cNvSpPr txBox="1"/>
          <p:nvPr/>
        </p:nvSpPr>
        <p:spPr>
          <a:xfrm>
            <a:off x="736600" y="1714817"/>
            <a:ext cx="10464800" cy="4431983"/>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14</a:t>
            </a:r>
            <a:r>
              <a:rPr lang="en-US" sz="3600" dirty="0">
                <a:latin typeface="Arial" panose="020B0604020202020204" pitchFamily="34" charset="0"/>
                <a:cs typeface="Arial" panose="020B0604020202020204" pitchFamily="34" charset="0"/>
              </a:rPr>
              <a:t> I have written unto you, fathers, because ye have known him </a:t>
            </a:r>
            <a:r>
              <a:rPr lang="en-US" sz="3600" i="1" dirty="0">
                <a:latin typeface="Arial" panose="020B0604020202020204" pitchFamily="34" charset="0"/>
                <a:cs typeface="Arial" panose="020B0604020202020204" pitchFamily="34" charset="0"/>
              </a:rPr>
              <a:t>that is</a:t>
            </a:r>
            <a:r>
              <a:rPr lang="en-US" sz="3600" dirty="0">
                <a:latin typeface="Arial" panose="020B0604020202020204" pitchFamily="34" charset="0"/>
                <a:cs typeface="Arial" panose="020B0604020202020204" pitchFamily="34" charset="0"/>
              </a:rPr>
              <a:t> from the beginning. I have written unto you, young men, because ye are strong, and the word of God </a:t>
            </a:r>
            <a:r>
              <a:rPr lang="en-US" sz="3600" dirty="0" err="1">
                <a:latin typeface="Arial" panose="020B0604020202020204" pitchFamily="34" charset="0"/>
                <a:cs typeface="Arial" panose="020B0604020202020204" pitchFamily="34" charset="0"/>
              </a:rPr>
              <a:t>abideth</a:t>
            </a:r>
            <a:r>
              <a:rPr lang="en-US" sz="3600" dirty="0">
                <a:latin typeface="Arial" panose="020B0604020202020204" pitchFamily="34" charset="0"/>
                <a:cs typeface="Arial" panose="020B0604020202020204" pitchFamily="34" charset="0"/>
              </a:rPr>
              <a:t> in you, and ye have overcome the wicked one. </a:t>
            </a:r>
          </a:p>
          <a:p>
            <a:r>
              <a:rPr lang="en-US" sz="3600" b="1" dirty="0">
                <a:latin typeface="Arial" panose="020B0604020202020204" pitchFamily="34" charset="0"/>
                <a:cs typeface="Arial" panose="020B0604020202020204" pitchFamily="34" charset="0"/>
              </a:rPr>
              <a:t>15</a:t>
            </a:r>
            <a:r>
              <a:rPr lang="en-US" sz="3600" dirty="0">
                <a:latin typeface="Arial" panose="020B0604020202020204" pitchFamily="34" charset="0"/>
                <a:cs typeface="Arial" panose="020B0604020202020204" pitchFamily="34" charset="0"/>
              </a:rPr>
              <a:t> Love not the world, neither the things </a:t>
            </a:r>
            <a:r>
              <a:rPr lang="en-US" sz="3600" i="1" dirty="0">
                <a:latin typeface="Arial" panose="020B0604020202020204" pitchFamily="34" charset="0"/>
                <a:cs typeface="Arial" panose="020B0604020202020204" pitchFamily="34" charset="0"/>
              </a:rPr>
              <a:t>that are</a:t>
            </a:r>
            <a:r>
              <a:rPr lang="en-US" sz="3600" dirty="0">
                <a:latin typeface="Arial" panose="020B0604020202020204" pitchFamily="34" charset="0"/>
                <a:cs typeface="Arial" panose="020B0604020202020204" pitchFamily="34" charset="0"/>
              </a:rPr>
              <a:t> in the world. If any man love the world, the love of the Father is not in him. </a:t>
            </a:r>
          </a:p>
        </p:txBody>
      </p:sp>
      <p:sp>
        <p:nvSpPr>
          <p:cNvPr id="6" name="TextBox 5">
            <a:extLst>
              <a:ext uri="{FF2B5EF4-FFF2-40B4-BE49-F238E27FC236}">
                <a16:creationId xmlns:a16="http://schemas.microsoft.com/office/drawing/2014/main" id="{ED1156AE-C45C-C599-DF1C-E029CF3A129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40285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9A86A3C-386C-283B-2D7B-70D68D1BA1B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1A75D5-466C-88E3-0C0E-98B8216656B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F3CA57F5-855E-7186-4530-0CB7447E19C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2:12-17</a:t>
            </a:r>
          </a:p>
        </p:txBody>
      </p:sp>
      <p:cxnSp>
        <p:nvCxnSpPr>
          <p:cNvPr id="4" name="Straight Connector 3">
            <a:extLst>
              <a:ext uri="{FF2B5EF4-FFF2-40B4-BE49-F238E27FC236}">
                <a16:creationId xmlns:a16="http://schemas.microsoft.com/office/drawing/2014/main" id="{B572B98D-0B66-C034-3474-CDFE077C143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E15C320-1384-DC4A-F4A5-48931070343B}"/>
              </a:ext>
            </a:extLst>
          </p:cNvPr>
          <p:cNvSpPr txBox="1"/>
          <p:nvPr/>
        </p:nvSpPr>
        <p:spPr>
          <a:xfrm>
            <a:off x="736600" y="1714817"/>
            <a:ext cx="10464800" cy="3323987"/>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16</a:t>
            </a:r>
            <a:r>
              <a:rPr lang="en-US" sz="3600" dirty="0">
                <a:latin typeface="Arial" panose="020B0604020202020204" pitchFamily="34" charset="0"/>
                <a:cs typeface="Arial" panose="020B0604020202020204" pitchFamily="34" charset="0"/>
              </a:rPr>
              <a:t> For all that </a:t>
            </a:r>
            <a:r>
              <a:rPr lang="en-US" sz="3600" i="1" dirty="0">
                <a:latin typeface="Arial" panose="020B0604020202020204" pitchFamily="34" charset="0"/>
                <a:cs typeface="Arial" panose="020B0604020202020204" pitchFamily="34" charset="0"/>
              </a:rPr>
              <a:t>is</a:t>
            </a:r>
            <a:r>
              <a:rPr lang="en-US" sz="3600" dirty="0">
                <a:latin typeface="Arial" panose="020B0604020202020204" pitchFamily="34" charset="0"/>
                <a:cs typeface="Arial" panose="020B0604020202020204" pitchFamily="34" charset="0"/>
              </a:rPr>
              <a:t> in the world, the lust of the flesh, and the lust of the eyes, and the pride of life, is not of the Father, but is of the world. </a:t>
            </a:r>
          </a:p>
          <a:p>
            <a:r>
              <a:rPr lang="en-US" sz="3600" b="1" dirty="0">
                <a:latin typeface="Arial" panose="020B0604020202020204" pitchFamily="34" charset="0"/>
                <a:cs typeface="Arial" panose="020B0604020202020204" pitchFamily="34" charset="0"/>
              </a:rPr>
              <a:t>17</a:t>
            </a:r>
            <a:r>
              <a:rPr lang="en-US" sz="3600" dirty="0">
                <a:latin typeface="Arial" panose="020B0604020202020204" pitchFamily="34" charset="0"/>
                <a:cs typeface="Arial" panose="020B0604020202020204" pitchFamily="34" charset="0"/>
              </a:rPr>
              <a:t> And the world </a:t>
            </a:r>
            <a:r>
              <a:rPr lang="en-US" sz="3600" dirty="0" err="1">
                <a:latin typeface="Arial" panose="020B0604020202020204" pitchFamily="34" charset="0"/>
                <a:cs typeface="Arial" panose="020B0604020202020204" pitchFamily="34" charset="0"/>
              </a:rPr>
              <a:t>passeth</a:t>
            </a:r>
            <a:r>
              <a:rPr lang="en-US" sz="3600" dirty="0">
                <a:latin typeface="Arial" panose="020B0604020202020204" pitchFamily="34" charset="0"/>
                <a:cs typeface="Arial" panose="020B0604020202020204" pitchFamily="34" charset="0"/>
              </a:rPr>
              <a:t> away, and the lust thereof: but he that doeth the will of God </a:t>
            </a:r>
            <a:r>
              <a:rPr lang="en-US" sz="3600" dirty="0" err="1">
                <a:latin typeface="Arial" panose="020B0604020202020204" pitchFamily="34" charset="0"/>
                <a:cs typeface="Arial" panose="020B0604020202020204" pitchFamily="34" charset="0"/>
              </a:rPr>
              <a:t>abideth</a:t>
            </a:r>
            <a:r>
              <a:rPr lang="en-US" sz="3600" dirty="0">
                <a:latin typeface="Arial" panose="020B0604020202020204" pitchFamily="34" charset="0"/>
                <a:cs typeface="Arial" panose="020B0604020202020204" pitchFamily="34" charset="0"/>
              </a:rPr>
              <a:t> for ever.</a:t>
            </a:r>
          </a:p>
        </p:txBody>
      </p:sp>
      <p:sp>
        <p:nvSpPr>
          <p:cNvPr id="6" name="TextBox 5">
            <a:extLst>
              <a:ext uri="{FF2B5EF4-FFF2-40B4-BE49-F238E27FC236}">
                <a16:creationId xmlns:a16="http://schemas.microsoft.com/office/drawing/2014/main" id="{68F10F54-EE5F-BC39-7ED1-37ABEDA88A2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534835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AD60BA-CB8B-ECEF-5492-532F5324ED7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F911CEC8-3564-3D86-D9CC-49AD841266B2}"/>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5A3BDBF1-9249-E110-A26C-C035ABE4439A}"/>
              </a:ext>
            </a:extLst>
          </p:cNvPr>
          <p:cNvSpPr txBox="1"/>
          <p:nvPr/>
        </p:nvSpPr>
        <p:spPr>
          <a:xfrm>
            <a:off x="889000" y="2489200"/>
            <a:ext cx="10414000" cy="584775"/>
          </a:xfrm>
          <a:prstGeom prst="rect">
            <a:avLst/>
          </a:prstGeom>
          <a:noFill/>
        </p:spPr>
        <p:txBody>
          <a:bodyPr vert="horz" wrap="square" lIns="0" tIns="0" rIns="0" bIns="0" rtlCol="0">
            <a:spAutoFit/>
          </a:bodyPr>
          <a:lstStyle/>
          <a:p>
            <a:pPr algn="ctr"/>
            <a:r>
              <a:rPr lang="en-US" sz="3800" b="1" dirty="0">
                <a:solidFill>
                  <a:srgbClr val="000000"/>
                </a:solidFill>
                <a:latin typeface="Arial" panose="020B0604020202020204" pitchFamily="34" charset="0"/>
              </a:rPr>
              <a:t>Love Not the World</a:t>
            </a:r>
          </a:p>
        </p:txBody>
      </p:sp>
      <p:sp>
        <p:nvSpPr>
          <p:cNvPr id="6" name="TextBox 5">
            <a:extLst>
              <a:ext uri="{FF2B5EF4-FFF2-40B4-BE49-F238E27FC236}">
                <a16:creationId xmlns:a16="http://schemas.microsoft.com/office/drawing/2014/main" id="{3887AFEE-113E-5C77-5A75-92E34535DE4C}"/>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1130426C-D105-340E-2F7E-B93C67646F49}"/>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dirty="0">
                <a:solidFill>
                  <a:srgbClr val="000000"/>
                </a:solidFill>
                <a:latin typeface="Arial" panose="020B0604020202020204" pitchFamily="34" charset="0"/>
              </a:rPr>
              <a:t>1 John 2:12-17</a:t>
            </a:r>
          </a:p>
        </p:txBody>
      </p:sp>
      <p:sp>
        <p:nvSpPr>
          <p:cNvPr id="8" name="TextBox 7">
            <a:extLst>
              <a:ext uri="{FF2B5EF4-FFF2-40B4-BE49-F238E27FC236}">
                <a16:creationId xmlns:a16="http://schemas.microsoft.com/office/drawing/2014/main" id="{657F0799-9EC5-B072-D34B-1C51A906E1B0}"/>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dirty="0">
                <a:solidFill>
                  <a:srgbClr val="000000"/>
                </a:solidFill>
                <a:latin typeface="Arial" panose="020B0604020202020204" pitchFamily="34" charset="0"/>
              </a:rPr>
              <a:t>SPEAKER  |  Pastor Nathan Holmes</a:t>
            </a:r>
          </a:p>
        </p:txBody>
      </p:sp>
      <p:cxnSp>
        <p:nvCxnSpPr>
          <p:cNvPr id="9" name="Straight Connector 8">
            <a:extLst>
              <a:ext uri="{FF2B5EF4-FFF2-40B4-BE49-F238E27FC236}">
                <a16:creationId xmlns:a16="http://schemas.microsoft.com/office/drawing/2014/main" id="{D805161C-CBA3-7E2B-4FCC-DCB24A90DD49}"/>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752614-280E-1816-E1A1-A5768AE11570}"/>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E0BA41ED-EF23-D2F0-3616-AAE40464515F}"/>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42221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5A2354-6F13-E9C9-23E2-22943C1A303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93D6FE7-591E-4BFD-85D5-43B5EABC3D0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1:3-4</a:t>
            </a:r>
          </a:p>
        </p:txBody>
      </p:sp>
      <p:cxnSp>
        <p:nvCxnSpPr>
          <p:cNvPr id="4" name="Straight Connector 3">
            <a:extLst>
              <a:ext uri="{FF2B5EF4-FFF2-40B4-BE49-F238E27FC236}">
                <a16:creationId xmlns:a16="http://schemas.microsoft.com/office/drawing/2014/main" id="{68ABE453-F4D1-D50A-AD75-18CB0892303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97563A7-EC31-F6AF-92A9-5357DA504230}"/>
              </a:ext>
            </a:extLst>
          </p:cNvPr>
          <p:cNvSpPr txBox="1"/>
          <p:nvPr/>
        </p:nvSpPr>
        <p:spPr>
          <a:xfrm>
            <a:off x="736600" y="1875136"/>
            <a:ext cx="10464800" cy="4308872"/>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3 </a:t>
            </a:r>
            <a:r>
              <a:rPr lang="en-US" sz="4000" dirty="0">
                <a:latin typeface="Arial" panose="020B0604020202020204" pitchFamily="34" charset="0"/>
                <a:cs typeface="Arial" panose="020B0604020202020204" pitchFamily="34" charset="0"/>
              </a:rPr>
              <a:t>That which we have seen and heard declare we unto you, that ye also may have fellowship with us: and truly our fellowship </a:t>
            </a:r>
            <a:r>
              <a:rPr lang="en-US" sz="4000" i="1" dirty="0">
                <a:latin typeface="Arial" panose="020B0604020202020204" pitchFamily="34" charset="0"/>
                <a:cs typeface="Arial" panose="020B0604020202020204" pitchFamily="34" charset="0"/>
              </a:rPr>
              <a:t>is</a:t>
            </a:r>
            <a:r>
              <a:rPr lang="en-US" sz="4000" dirty="0">
                <a:latin typeface="Arial" panose="020B0604020202020204" pitchFamily="34" charset="0"/>
                <a:cs typeface="Arial" panose="020B0604020202020204" pitchFamily="34" charset="0"/>
              </a:rPr>
              <a:t> with the Father, and with his Son Jesus Christ. </a:t>
            </a:r>
          </a:p>
          <a:p>
            <a:r>
              <a:rPr lang="en-US" sz="4000" b="1"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And these things write we unto you, that your joy may be full.</a:t>
            </a:r>
          </a:p>
          <a:p>
            <a:endParaRPr lang="en-US" sz="4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984AC9A-BEB3-6871-3775-E1B81BF5C2D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7293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4467ED5-E1C3-48B0-2B00-2360F1FB33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2B8DE4-BC4F-88D9-26C4-63B72A7A3EA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3A4259B-2C06-1136-BB5F-CAFA1490ADF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Corinthians 5:11</a:t>
            </a:r>
          </a:p>
        </p:txBody>
      </p:sp>
      <p:cxnSp>
        <p:nvCxnSpPr>
          <p:cNvPr id="4" name="Straight Connector 3">
            <a:extLst>
              <a:ext uri="{FF2B5EF4-FFF2-40B4-BE49-F238E27FC236}">
                <a16:creationId xmlns:a16="http://schemas.microsoft.com/office/drawing/2014/main" id="{0C7767E3-0140-6757-F8CB-1A8D498A192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ED1382B-643C-7AB8-44D2-364EF72305C1}"/>
              </a:ext>
            </a:extLst>
          </p:cNvPr>
          <p:cNvSpPr txBox="1"/>
          <p:nvPr/>
        </p:nvSpPr>
        <p:spPr>
          <a:xfrm>
            <a:off x="736600" y="1875136"/>
            <a:ext cx="10464800" cy="3077766"/>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11 </a:t>
            </a:r>
            <a:r>
              <a:rPr lang="en-US" sz="4000" dirty="0">
                <a:latin typeface="Arial" panose="020B0604020202020204" pitchFamily="34" charset="0"/>
                <a:cs typeface="Arial" panose="020B0604020202020204" pitchFamily="34" charset="0"/>
              </a:rPr>
              <a:t>But now I have written unto you not to keep company, if any man that is called a brother be a fornicator, or covetous, or an idolater, or a railer, or a drunkard, or an extortioner; with such an one no not to eat.</a:t>
            </a:r>
          </a:p>
        </p:txBody>
      </p:sp>
      <p:sp>
        <p:nvSpPr>
          <p:cNvPr id="6" name="TextBox 5">
            <a:extLst>
              <a:ext uri="{FF2B5EF4-FFF2-40B4-BE49-F238E27FC236}">
                <a16:creationId xmlns:a16="http://schemas.microsoft.com/office/drawing/2014/main" id="{26DD33A9-251E-5B99-019F-6042B7F37C4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035474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3447300-8DA9-61CA-DA63-BC590AC35D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BF3EDC-93A3-B02F-E384-2D663C36D9D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FEEECD7-4EA4-1759-C527-155EF26798F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1:5–7</a:t>
            </a:r>
          </a:p>
        </p:txBody>
      </p:sp>
      <p:cxnSp>
        <p:nvCxnSpPr>
          <p:cNvPr id="4" name="Straight Connector 3">
            <a:extLst>
              <a:ext uri="{FF2B5EF4-FFF2-40B4-BE49-F238E27FC236}">
                <a16:creationId xmlns:a16="http://schemas.microsoft.com/office/drawing/2014/main" id="{8DFA1546-3B8D-A533-1EB6-BA12CF6834F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BF77239-648E-687B-4FAF-E534B2734C24}"/>
              </a:ext>
            </a:extLst>
          </p:cNvPr>
          <p:cNvSpPr txBox="1"/>
          <p:nvPr/>
        </p:nvSpPr>
        <p:spPr>
          <a:xfrm>
            <a:off x="736600" y="1875136"/>
            <a:ext cx="10464800" cy="3693319"/>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5 </a:t>
            </a:r>
            <a:r>
              <a:rPr lang="en-US" sz="4000" dirty="0">
                <a:latin typeface="Arial" panose="020B0604020202020204" pitchFamily="34" charset="0"/>
                <a:cs typeface="Arial" panose="020B0604020202020204" pitchFamily="34" charset="0"/>
              </a:rPr>
              <a:t>This then is the message which we have heard of him, and declare unto you, that God is light, and in him is no darkness at all. </a:t>
            </a:r>
          </a:p>
          <a:p>
            <a:r>
              <a:rPr lang="en-US" sz="4000" b="1" dirty="0">
                <a:latin typeface="Arial" panose="020B0604020202020204" pitchFamily="34" charset="0"/>
                <a:cs typeface="Arial" panose="020B0604020202020204" pitchFamily="34" charset="0"/>
              </a:rPr>
              <a:t>6</a:t>
            </a:r>
            <a:r>
              <a:rPr lang="en-US" sz="4000" dirty="0">
                <a:latin typeface="Arial" panose="020B0604020202020204" pitchFamily="34" charset="0"/>
                <a:cs typeface="Arial" panose="020B0604020202020204" pitchFamily="34" charset="0"/>
              </a:rPr>
              <a:t> If we say that we have fellowship with him, and walk in darkness, we lie, and do not the truth: </a:t>
            </a:r>
          </a:p>
        </p:txBody>
      </p:sp>
      <p:sp>
        <p:nvSpPr>
          <p:cNvPr id="6" name="TextBox 5">
            <a:extLst>
              <a:ext uri="{FF2B5EF4-FFF2-40B4-BE49-F238E27FC236}">
                <a16:creationId xmlns:a16="http://schemas.microsoft.com/office/drawing/2014/main" id="{8BA105A3-91FB-7694-6877-6BDFE87C7BA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7721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6E5BB01-415B-5514-D39C-481AC75CDC1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A4B4A23-02AB-8ACE-3E17-3ED56D06283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C9C1A1F-2A8A-9B3A-E198-CAF3B8329F4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1:5–7</a:t>
            </a:r>
          </a:p>
        </p:txBody>
      </p:sp>
      <p:cxnSp>
        <p:nvCxnSpPr>
          <p:cNvPr id="4" name="Straight Connector 3">
            <a:extLst>
              <a:ext uri="{FF2B5EF4-FFF2-40B4-BE49-F238E27FC236}">
                <a16:creationId xmlns:a16="http://schemas.microsoft.com/office/drawing/2014/main" id="{81AA5A2C-1E9D-C777-0911-A700ADDAA39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5A792F4-8C59-26F9-B9DB-52DFD07AD442}"/>
              </a:ext>
            </a:extLst>
          </p:cNvPr>
          <p:cNvSpPr txBox="1"/>
          <p:nvPr/>
        </p:nvSpPr>
        <p:spPr>
          <a:xfrm>
            <a:off x="736600" y="1875136"/>
            <a:ext cx="10464800" cy="2462213"/>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7</a:t>
            </a:r>
            <a:r>
              <a:rPr lang="en-US" sz="4000" dirty="0">
                <a:latin typeface="Arial" panose="020B0604020202020204" pitchFamily="34" charset="0"/>
                <a:cs typeface="Arial" panose="020B0604020202020204" pitchFamily="34" charset="0"/>
              </a:rPr>
              <a:t> But if we walk in the light, as he is in the light, we have fellowship one with another, and the blood of Jesus Christ his Son </a:t>
            </a:r>
            <a:r>
              <a:rPr lang="en-US" sz="4000" dirty="0" err="1">
                <a:latin typeface="Arial" panose="020B0604020202020204" pitchFamily="34" charset="0"/>
                <a:cs typeface="Arial" panose="020B0604020202020204" pitchFamily="34" charset="0"/>
              </a:rPr>
              <a:t>cleanseth</a:t>
            </a:r>
            <a:r>
              <a:rPr lang="en-US" sz="4000" dirty="0">
                <a:latin typeface="Arial" panose="020B0604020202020204" pitchFamily="34" charset="0"/>
                <a:cs typeface="Arial" panose="020B0604020202020204" pitchFamily="34" charset="0"/>
              </a:rPr>
              <a:t> us from all sin.</a:t>
            </a:r>
          </a:p>
        </p:txBody>
      </p:sp>
      <p:sp>
        <p:nvSpPr>
          <p:cNvPr id="6" name="TextBox 5">
            <a:extLst>
              <a:ext uri="{FF2B5EF4-FFF2-40B4-BE49-F238E27FC236}">
                <a16:creationId xmlns:a16="http://schemas.microsoft.com/office/drawing/2014/main" id="{45302F66-AA6B-A8C5-BE59-5B2F4C119E6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48847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A87F15B-F6DC-BC52-8D40-3E3C85855D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EC8590-706A-48B5-3E08-87674AF6B81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28E0743-D43E-A8CB-DE3E-B958C7B2DDB0}"/>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a:t>
            </a:r>
          </a:p>
        </p:txBody>
      </p:sp>
      <p:cxnSp>
        <p:nvCxnSpPr>
          <p:cNvPr id="4" name="Straight Connector 3">
            <a:extLst>
              <a:ext uri="{FF2B5EF4-FFF2-40B4-BE49-F238E27FC236}">
                <a16:creationId xmlns:a16="http://schemas.microsoft.com/office/drawing/2014/main" id="{24959686-580D-E8EC-120F-7DB2E189DFF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1F2D8AD-2F84-C403-54A9-5603A2FB8DC8}"/>
              </a:ext>
            </a:extLst>
          </p:cNvPr>
          <p:cNvSpPr txBox="1"/>
          <p:nvPr/>
        </p:nvSpPr>
        <p:spPr>
          <a:xfrm>
            <a:off x="736600" y="1875136"/>
            <a:ext cx="10464800" cy="2708434"/>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a:t>
            </a:r>
            <a:r>
              <a:rPr lang="en-US" sz="4400" dirty="0">
                <a:latin typeface="Arial" panose="020B0604020202020204" pitchFamily="34" charset="0"/>
                <a:cs typeface="Arial" panose="020B0604020202020204" pitchFamily="34" charset="0"/>
              </a:rPr>
              <a:t> My little children, these things write I unto you, that ye sin not. And if any man sin, we have an advocate with the Father, Jesus Christ the righteous:</a:t>
            </a:r>
          </a:p>
        </p:txBody>
      </p:sp>
      <p:sp>
        <p:nvSpPr>
          <p:cNvPr id="6" name="TextBox 5">
            <a:extLst>
              <a:ext uri="{FF2B5EF4-FFF2-40B4-BE49-F238E27FC236}">
                <a16:creationId xmlns:a16="http://schemas.microsoft.com/office/drawing/2014/main" id="{2CC2013A-86E7-0AB4-8732-4981C7F3229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174135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91497C0-D508-6C7D-4B34-AACD443680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66AA77-F7F5-CF95-1808-49139EECF65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EC67877-A68C-2D1C-A93B-0B739BAB98E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2:12-14</a:t>
            </a:r>
          </a:p>
        </p:txBody>
      </p:sp>
      <p:cxnSp>
        <p:nvCxnSpPr>
          <p:cNvPr id="4" name="Straight Connector 3">
            <a:extLst>
              <a:ext uri="{FF2B5EF4-FFF2-40B4-BE49-F238E27FC236}">
                <a16:creationId xmlns:a16="http://schemas.microsoft.com/office/drawing/2014/main" id="{7BD7FD14-1739-D09A-A96C-3A0ED613B49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AF035FD-02D4-61A9-D636-6AB7F29EE2F1}"/>
              </a:ext>
            </a:extLst>
          </p:cNvPr>
          <p:cNvSpPr txBox="1"/>
          <p:nvPr/>
        </p:nvSpPr>
        <p:spPr>
          <a:xfrm>
            <a:off x="736600" y="1875136"/>
            <a:ext cx="10464800" cy="3877985"/>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12</a:t>
            </a:r>
            <a:r>
              <a:rPr lang="en-US" sz="3600" dirty="0">
                <a:latin typeface="Arial" panose="020B0604020202020204" pitchFamily="34" charset="0"/>
                <a:cs typeface="Arial" panose="020B0604020202020204" pitchFamily="34" charset="0"/>
              </a:rPr>
              <a:t> I write unto you, little children, because your sins are forgiven you for his name's sake. </a:t>
            </a:r>
          </a:p>
          <a:p>
            <a:r>
              <a:rPr lang="en-US" sz="3600" b="1" dirty="0">
                <a:latin typeface="Arial" panose="020B0604020202020204" pitchFamily="34" charset="0"/>
                <a:cs typeface="Arial" panose="020B0604020202020204" pitchFamily="34" charset="0"/>
              </a:rPr>
              <a:t>13</a:t>
            </a:r>
            <a:r>
              <a:rPr lang="en-US" sz="3600" dirty="0">
                <a:latin typeface="Arial" panose="020B0604020202020204" pitchFamily="34" charset="0"/>
                <a:cs typeface="Arial" panose="020B0604020202020204" pitchFamily="34" charset="0"/>
              </a:rPr>
              <a:t> I write unto you, fathers, because ye have known him that is from the beginning. I write unto you, young men, because ye have overcome the wicked one. I write unto you, little children, because ye have known the Father. </a:t>
            </a:r>
          </a:p>
        </p:txBody>
      </p:sp>
      <p:sp>
        <p:nvSpPr>
          <p:cNvPr id="6" name="TextBox 5">
            <a:extLst>
              <a:ext uri="{FF2B5EF4-FFF2-40B4-BE49-F238E27FC236}">
                <a16:creationId xmlns:a16="http://schemas.microsoft.com/office/drawing/2014/main" id="{A3F11788-D70D-2235-8169-8945A9E5751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021196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79D373E-052B-BB96-4029-83F155F4EF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912DDB-2B66-FA23-8FA9-FC56CB9D6B0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6425B76-D124-9FBB-A934-8A016ACB0E7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2:12-14</a:t>
            </a:r>
          </a:p>
        </p:txBody>
      </p:sp>
      <p:cxnSp>
        <p:nvCxnSpPr>
          <p:cNvPr id="4" name="Straight Connector 3">
            <a:extLst>
              <a:ext uri="{FF2B5EF4-FFF2-40B4-BE49-F238E27FC236}">
                <a16:creationId xmlns:a16="http://schemas.microsoft.com/office/drawing/2014/main" id="{ACEB63D9-1E4F-9D11-491E-017B878939E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D5FE23F-3F3F-D8EA-FED0-1211615D678E}"/>
              </a:ext>
            </a:extLst>
          </p:cNvPr>
          <p:cNvSpPr txBox="1"/>
          <p:nvPr/>
        </p:nvSpPr>
        <p:spPr>
          <a:xfrm>
            <a:off x="736600" y="1875136"/>
            <a:ext cx="10464800" cy="3077766"/>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14</a:t>
            </a:r>
            <a:r>
              <a:rPr lang="en-US" sz="4000" dirty="0">
                <a:latin typeface="Arial" panose="020B0604020202020204" pitchFamily="34" charset="0"/>
                <a:cs typeface="Arial" panose="020B0604020202020204" pitchFamily="34" charset="0"/>
              </a:rPr>
              <a:t> I have written unto you, fathers, because ye have known him that is from the beginning. I have written unto you, young men, because ye are strong, and the word of God </a:t>
            </a:r>
            <a:r>
              <a:rPr lang="en-US" sz="4000" dirty="0" err="1">
                <a:latin typeface="Arial" panose="020B0604020202020204" pitchFamily="34" charset="0"/>
                <a:cs typeface="Arial" panose="020B0604020202020204" pitchFamily="34" charset="0"/>
              </a:rPr>
              <a:t>abideth</a:t>
            </a:r>
            <a:r>
              <a:rPr lang="en-US" sz="4000" dirty="0">
                <a:latin typeface="Arial" panose="020B0604020202020204" pitchFamily="34" charset="0"/>
                <a:cs typeface="Arial" panose="020B0604020202020204" pitchFamily="34" charset="0"/>
              </a:rPr>
              <a:t> in you, and ye have overcome the wicked one.</a:t>
            </a:r>
          </a:p>
        </p:txBody>
      </p:sp>
      <p:sp>
        <p:nvSpPr>
          <p:cNvPr id="6" name="TextBox 5">
            <a:extLst>
              <a:ext uri="{FF2B5EF4-FFF2-40B4-BE49-F238E27FC236}">
                <a16:creationId xmlns:a16="http://schemas.microsoft.com/office/drawing/2014/main" id="{5395D6DD-CB22-7417-B323-7766F995F9A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54960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D398D5B-3E99-6C2F-0329-84AB2A0CAA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CE0716-15D7-2C2F-F209-BF6AF2B3E6C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1DB43FD-340F-6CC7-6350-E67C2BB79A7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2:13a</a:t>
            </a:r>
          </a:p>
        </p:txBody>
      </p:sp>
      <p:cxnSp>
        <p:nvCxnSpPr>
          <p:cNvPr id="4" name="Straight Connector 3">
            <a:extLst>
              <a:ext uri="{FF2B5EF4-FFF2-40B4-BE49-F238E27FC236}">
                <a16:creationId xmlns:a16="http://schemas.microsoft.com/office/drawing/2014/main" id="{62D88B0C-DCC2-9D7D-D0CF-B4FCADCF78F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743C145-0DA0-664E-27F6-4DF54B3369EA}"/>
              </a:ext>
            </a:extLst>
          </p:cNvPr>
          <p:cNvSpPr txBox="1"/>
          <p:nvPr/>
        </p:nvSpPr>
        <p:spPr>
          <a:xfrm>
            <a:off x="736600" y="1875136"/>
            <a:ext cx="10464800" cy="2031325"/>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13</a:t>
            </a:r>
            <a:r>
              <a:rPr lang="en-US" sz="4400" dirty="0">
                <a:latin typeface="Arial" panose="020B0604020202020204" pitchFamily="34" charset="0"/>
                <a:cs typeface="Arial" panose="020B0604020202020204" pitchFamily="34" charset="0"/>
              </a:rPr>
              <a:t> I write unto you, fathers, because ye have known him that is from the beginning...</a:t>
            </a:r>
          </a:p>
        </p:txBody>
      </p:sp>
      <p:sp>
        <p:nvSpPr>
          <p:cNvPr id="6" name="TextBox 5">
            <a:extLst>
              <a:ext uri="{FF2B5EF4-FFF2-40B4-BE49-F238E27FC236}">
                <a16:creationId xmlns:a16="http://schemas.microsoft.com/office/drawing/2014/main" id="{B69E593B-D3A7-F22F-141C-4676B4B4EC9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991279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A056FA1-BA01-977C-6803-7FF5B19025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DA2637-3150-56AA-2CFE-E6D9BF3D3FC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7E6BD1B-91FE-FA4E-D6D1-0A899F7BB5B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2:13 (continued)</a:t>
            </a:r>
          </a:p>
        </p:txBody>
      </p:sp>
      <p:cxnSp>
        <p:nvCxnSpPr>
          <p:cNvPr id="4" name="Straight Connector 3">
            <a:extLst>
              <a:ext uri="{FF2B5EF4-FFF2-40B4-BE49-F238E27FC236}">
                <a16:creationId xmlns:a16="http://schemas.microsoft.com/office/drawing/2014/main" id="{3A1387C1-0EB0-B071-3139-FC508836919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8470102-ED46-5581-C3A5-7307282D64AB}"/>
              </a:ext>
            </a:extLst>
          </p:cNvPr>
          <p:cNvSpPr txBox="1"/>
          <p:nvPr/>
        </p:nvSpPr>
        <p:spPr>
          <a:xfrm>
            <a:off x="736600" y="1875136"/>
            <a:ext cx="10464800" cy="2031325"/>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13</a:t>
            </a:r>
            <a:r>
              <a:rPr lang="en-US" sz="4400" dirty="0">
                <a:latin typeface="Arial" panose="020B0604020202020204" pitchFamily="34" charset="0"/>
                <a:cs typeface="Arial" panose="020B0604020202020204" pitchFamily="34" charset="0"/>
              </a:rPr>
              <a:t> …I write unto you, young men, because ye have overcome the wicked one…</a:t>
            </a:r>
          </a:p>
        </p:txBody>
      </p:sp>
      <p:sp>
        <p:nvSpPr>
          <p:cNvPr id="6" name="TextBox 5">
            <a:extLst>
              <a:ext uri="{FF2B5EF4-FFF2-40B4-BE49-F238E27FC236}">
                <a16:creationId xmlns:a16="http://schemas.microsoft.com/office/drawing/2014/main" id="{6ACD5C03-7986-DBE7-8BEA-970B0363E30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24900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1C5A458-B0AA-71CE-8AD1-AAD0368307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DFFA57-020D-A84C-7C98-AA62078C0C0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BD6B3ED-E94C-B35C-1DED-BF91984155C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4:4</a:t>
            </a:r>
          </a:p>
        </p:txBody>
      </p:sp>
      <p:cxnSp>
        <p:nvCxnSpPr>
          <p:cNvPr id="4" name="Straight Connector 3">
            <a:extLst>
              <a:ext uri="{FF2B5EF4-FFF2-40B4-BE49-F238E27FC236}">
                <a16:creationId xmlns:a16="http://schemas.microsoft.com/office/drawing/2014/main" id="{9FCE0B19-DEC1-AE3F-22BF-FE2C2CAF0B9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E82FD0B-0773-FE91-7E01-5ACF3A0CE4D3}"/>
              </a:ext>
            </a:extLst>
          </p:cNvPr>
          <p:cNvSpPr txBox="1"/>
          <p:nvPr/>
        </p:nvSpPr>
        <p:spPr>
          <a:xfrm>
            <a:off x="736600" y="1875136"/>
            <a:ext cx="10464800" cy="2031325"/>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4</a:t>
            </a:r>
            <a:r>
              <a:rPr lang="en-US" sz="4400" dirty="0">
                <a:latin typeface="Arial" panose="020B0604020202020204" pitchFamily="34" charset="0"/>
                <a:cs typeface="Arial" panose="020B0604020202020204" pitchFamily="34" charset="0"/>
              </a:rPr>
              <a:t> Ye are of God, little children, and have overcome them: because greater is he that is in you, than he that is in the world.</a:t>
            </a:r>
          </a:p>
        </p:txBody>
      </p:sp>
      <p:sp>
        <p:nvSpPr>
          <p:cNvPr id="6" name="TextBox 5">
            <a:extLst>
              <a:ext uri="{FF2B5EF4-FFF2-40B4-BE49-F238E27FC236}">
                <a16:creationId xmlns:a16="http://schemas.microsoft.com/office/drawing/2014/main" id="{46F65EF8-5825-BBFF-A45A-254727362C6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4548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4BC1BD3-445F-DAAB-DBAB-D82B457DB3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DBBC57-DF9B-9AF1-6132-86E4980A1EB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160147E-9421-8AAD-AAF7-8EFD6096AC3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2:13</a:t>
            </a:r>
          </a:p>
        </p:txBody>
      </p:sp>
      <p:cxnSp>
        <p:nvCxnSpPr>
          <p:cNvPr id="4" name="Straight Connector 3">
            <a:extLst>
              <a:ext uri="{FF2B5EF4-FFF2-40B4-BE49-F238E27FC236}">
                <a16:creationId xmlns:a16="http://schemas.microsoft.com/office/drawing/2014/main" id="{585BAA10-9FEB-FAC0-E714-9FDAED0875B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CA6A38C-A64D-D114-98AE-3BDD8D292109}"/>
              </a:ext>
            </a:extLst>
          </p:cNvPr>
          <p:cNvSpPr txBox="1"/>
          <p:nvPr/>
        </p:nvSpPr>
        <p:spPr>
          <a:xfrm>
            <a:off x="736600" y="1842175"/>
            <a:ext cx="10464800" cy="4062651"/>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13</a:t>
            </a:r>
            <a:r>
              <a:rPr lang="en-US" sz="4400" dirty="0">
                <a:latin typeface="Arial" panose="020B0604020202020204" pitchFamily="34" charset="0"/>
                <a:cs typeface="Arial" panose="020B0604020202020204" pitchFamily="34" charset="0"/>
              </a:rPr>
              <a:t>  I write unto you, fathers, because ye have known him that is from the beginning. I write unto you, young men, because ye have overcome the wicked one. I write unto you, little children, because ye have known the Father.</a:t>
            </a:r>
          </a:p>
        </p:txBody>
      </p:sp>
      <p:sp>
        <p:nvSpPr>
          <p:cNvPr id="6" name="TextBox 5">
            <a:extLst>
              <a:ext uri="{FF2B5EF4-FFF2-40B4-BE49-F238E27FC236}">
                <a16:creationId xmlns:a16="http://schemas.microsoft.com/office/drawing/2014/main" id="{DE44679D-1F59-0C09-8C10-901070487BD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263320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CC1E1F6-BC0E-9793-5E52-84882239D8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701A42-6535-4747-DCE4-B571401E060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E3D4209-718A-19A1-30B3-E2C41F3E03A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2:14</a:t>
            </a:r>
          </a:p>
        </p:txBody>
      </p:sp>
      <p:cxnSp>
        <p:nvCxnSpPr>
          <p:cNvPr id="4" name="Straight Connector 3">
            <a:extLst>
              <a:ext uri="{FF2B5EF4-FFF2-40B4-BE49-F238E27FC236}">
                <a16:creationId xmlns:a16="http://schemas.microsoft.com/office/drawing/2014/main" id="{A3205895-9535-3F07-ECDE-EBA77AA715C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4F645FC-5D95-71C9-258B-7EC7CAA0AA1F}"/>
              </a:ext>
            </a:extLst>
          </p:cNvPr>
          <p:cNvSpPr txBox="1"/>
          <p:nvPr/>
        </p:nvSpPr>
        <p:spPr>
          <a:xfrm>
            <a:off x="736600" y="1842175"/>
            <a:ext cx="10464800" cy="4062651"/>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14</a:t>
            </a:r>
            <a:r>
              <a:rPr lang="en-US" sz="4400" dirty="0">
                <a:latin typeface="Arial" panose="020B0604020202020204" pitchFamily="34" charset="0"/>
                <a:cs typeface="Arial" panose="020B0604020202020204" pitchFamily="34" charset="0"/>
              </a:rPr>
              <a:t>  I have written unto you, fathers, because ye have known him that is from the beginning. I have written unto you, young men, because ye are strong, and the word of God </a:t>
            </a:r>
            <a:r>
              <a:rPr lang="en-US" sz="4400" dirty="0" err="1">
                <a:latin typeface="Arial" panose="020B0604020202020204" pitchFamily="34" charset="0"/>
                <a:cs typeface="Arial" panose="020B0604020202020204" pitchFamily="34" charset="0"/>
              </a:rPr>
              <a:t>abideth</a:t>
            </a:r>
            <a:r>
              <a:rPr lang="en-US" sz="4400" dirty="0">
                <a:latin typeface="Arial" panose="020B0604020202020204" pitchFamily="34" charset="0"/>
                <a:cs typeface="Arial" panose="020B0604020202020204" pitchFamily="34" charset="0"/>
              </a:rPr>
              <a:t> in you, and ye have overcome the wicked one.</a:t>
            </a:r>
          </a:p>
        </p:txBody>
      </p:sp>
      <p:sp>
        <p:nvSpPr>
          <p:cNvPr id="6" name="TextBox 5">
            <a:extLst>
              <a:ext uri="{FF2B5EF4-FFF2-40B4-BE49-F238E27FC236}">
                <a16:creationId xmlns:a16="http://schemas.microsoft.com/office/drawing/2014/main" id="{B4EBE063-8F17-AD23-2ED8-B432D090418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349437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A82DA60-4D09-9FEA-25C6-C80C98B083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9732A24-8280-DD0C-C436-D571F32BFAA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0DA41BF-2653-98D3-7B78-9BDAEDB7D76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2:12-15</a:t>
            </a:r>
          </a:p>
        </p:txBody>
      </p:sp>
      <p:cxnSp>
        <p:nvCxnSpPr>
          <p:cNvPr id="4" name="Straight Connector 3">
            <a:extLst>
              <a:ext uri="{FF2B5EF4-FFF2-40B4-BE49-F238E27FC236}">
                <a16:creationId xmlns:a16="http://schemas.microsoft.com/office/drawing/2014/main" id="{CB66FC63-782F-F591-0D83-F8DCD11A1F3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53BBAF9-5376-A2B2-5CFB-26018165C032}"/>
              </a:ext>
            </a:extLst>
          </p:cNvPr>
          <p:cNvSpPr txBox="1"/>
          <p:nvPr/>
        </p:nvSpPr>
        <p:spPr>
          <a:xfrm>
            <a:off x="736600" y="1842175"/>
            <a:ext cx="10464800" cy="3877985"/>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12</a:t>
            </a:r>
            <a:r>
              <a:rPr lang="en-US" sz="3600" dirty="0">
                <a:latin typeface="Arial" panose="020B0604020202020204" pitchFamily="34" charset="0"/>
                <a:cs typeface="Arial" panose="020B0604020202020204" pitchFamily="34" charset="0"/>
              </a:rPr>
              <a:t>  I write unto you, little children, because your sins are forgiven you for his name's sake. </a:t>
            </a:r>
          </a:p>
          <a:p>
            <a:r>
              <a:rPr lang="en-US" sz="3600" b="1" dirty="0">
                <a:latin typeface="Arial" panose="020B0604020202020204" pitchFamily="34" charset="0"/>
                <a:cs typeface="Arial" panose="020B0604020202020204" pitchFamily="34" charset="0"/>
              </a:rPr>
              <a:t>13</a:t>
            </a:r>
            <a:r>
              <a:rPr lang="en-US" sz="3600" dirty="0">
                <a:latin typeface="Arial" panose="020B0604020202020204" pitchFamily="34" charset="0"/>
                <a:cs typeface="Arial" panose="020B0604020202020204" pitchFamily="34" charset="0"/>
              </a:rPr>
              <a:t> I write unto you, fathers, because ye have known him that is from the beginning. I write unto you, young men, because ye have overcome the wicked one. I write unto you, little children, because ye have known the Father. </a:t>
            </a:r>
          </a:p>
        </p:txBody>
      </p:sp>
      <p:sp>
        <p:nvSpPr>
          <p:cNvPr id="6" name="TextBox 5">
            <a:extLst>
              <a:ext uri="{FF2B5EF4-FFF2-40B4-BE49-F238E27FC236}">
                <a16:creationId xmlns:a16="http://schemas.microsoft.com/office/drawing/2014/main" id="{49290C5C-F638-98C9-F9CB-CA768E3CF89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269577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BA5C9A4-5242-AEBF-3629-3C0A638A03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5D0047-526D-CA99-ABD4-E209A60961A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42CADD6-12FC-17FF-B8DD-9021DD641EE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2:12-15</a:t>
            </a:r>
          </a:p>
        </p:txBody>
      </p:sp>
      <p:cxnSp>
        <p:nvCxnSpPr>
          <p:cNvPr id="4" name="Straight Connector 3">
            <a:extLst>
              <a:ext uri="{FF2B5EF4-FFF2-40B4-BE49-F238E27FC236}">
                <a16:creationId xmlns:a16="http://schemas.microsoft.com/office/drawing/2014/main" id="{208AF45A-D9F1-C03B-E802-F473F224AED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5D5516E-C0D1-EC0B-8724-EFC881B7095A}"/>
              </a:ext>
            </a:extLst>
          </p:cNvPr>
          <p:cNvSpPr txBox="1"/>
          <p:nvPr/>
        </p:nvSpPr>
        <p:spPr>
          <a:xfrm>
            <a:off x="736600" y="1714817"/>
            <a:ext cx="10464800" cy="4431983"/>
          </a:xfrm>
          <a:prstGeom prst="rect">
            <a:avLst/>
          </a:prstGeom>
          <a:noFill/>
        </p:spPr>
        <p:txBody>
          <a:bodyPr vert="horz" wrap="square" lIns="0" tIns="0" rIns="0" bIns="0" rtlCol="0">
            <a:spAutoFit/>
          </a:bodyPr>
          <a:lstStyle/>
          <a:p>
            <a:r>
              <a:rPr lang="en-US" sz="3600" b="1" dirty="0">
                <a:latin typeface="Arial" panose="020B0604020202020204" pitchFamily="34" charset="0"/>
                <a:cs typeface="Arial" panose="020B0604020202020204" pitchFamily="34" charset="0"/>
              </a:rPr>
              <a:t>14</a:t>
            </a:r>
            <a:r>
              <a:rPr lang="en-US" sz="3600" dirty="0">
                <a:latin typeface="Arial" panose="020B0604020202020204" pitchFamily="34" charset="0"/>
                <a:cs typeface="Arial" panose="020B0604020202020204" pitchFamily="34" charset="0"/>
              </a:rPr>
              <a:t> I have written unto you, fathers, because ye have known him that is from the beginning. I have written unto you, young men, because ye are strong, and the word of God </a:t>
            </a:r>
            <a:r>
              <a:rPr lang="en-US" sz="3600" dirty="0" err="1">
                <a:latin typeface="Arial" panose="020B0604020202020204" pitchFamily="34" charset="0"/>
                <a:cs typeface="Arial" panose="020B0604020202020204" pitchFamily="34" charset="0"/>
              </a:rPr>
              <a:t>abideth</a:t>
            </a:r>
            <a:r>
              <a:rPr lang="en-US" sz="3600" dirty="0">
                <a:latin typeface="Arial" panose="020B0604020202020204" pitchFamily="34" charset="0"/>
                <a:cs typeface="Arial" panose="020B0604020202020204" pitchFamily="34" charset="0"/>
              </a:rPr>
              <a:t> in you, and ye have overcome the wicked one. </a:t>
            </a:r>
          </a:p>
          <a:p>
            <a:r>
              <a:rPr lang="en-US" sz="3600" b="1" dirty="0">
                <a:latin typeface="Arial" panose="020B0604020202020204" pitchFamily="34" charset="0"/>
                <a:cs typeface="Arial" panose="020B0604020202020204" pitchFamily="34" charset="0"/>
              </a:rPr>
              <a:t>15</a:t>
            </a:r>
            <a:r>
              <a:rPr lang="en-US" sz="3600" dirty="0">
                <a:latin typeface="Arial" panose="020B0604020202020204" pitchFamily="34" charset="0"/>
                <a:cs typeface="Arial" panose="020B0604020202020204" pitchFamily="34" charset="0"/>
              </a:rPr>
              <a:t> Love not the world, neither the things that are in the world. If any man love the world, the love of the Father is not in him.</a:t>
            </a:r>
          </a:p>
        </p:txBody>
      </p:sp>
      <p:sp>
        <p:nvSpPr>
          <p:cNvPr id="6" name="TextBox 5">
            <a:extLst>
              <a:ext uri="{FF2B5EF4-FFF2-40B4-BE49-F238E27FC236}">
                <a16:creationId xmlns:a16="http://schemas.microsoft.com/office/drawing/2014/main" id="{21591865-5A0E-38BA-C645-B33E4A62953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59656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818B288-7CA0-4996-8D3B-B417E46F22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5EA562-E2D4-DCC2-E123-6D7740E977C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545F0F0-CADE-CD14-0763-3839C52C2C0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2:15-16</a:t>
            </a:r>
          </a:p>
        </p:txBody>
      </p:sp>
      <p:cxnSp>
        <p:nvCxnSpPr>
          <p:cNvPr id="4" name="Straight Connector 3">
            <a:extLst>
              <a:ext uri="{FF2B5EF4-FFF2-40B4-BE49-F238E27FC236}">
                <a16:creationId xmlns:a16="http://schemas.microsoft.com/office/drawing/2014/main" id="{3CF241DA-5AC2-260F-9910-95A506355DA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77DB87C-E57F-F5EB-A5ED-393B86A57FF3}"/>
              </a:ext>
            </a:extLst>
          </p:cNvPr>
          <p:cNvSpPr txBox="1"/>
          <p:nvPr/>
        </p:nvSpPr>
        <p:spPr>
          <a:xfrm>
            <a:off x="736600" y="1714817"/>
            <a:ext cx="10464800" cy="3785652"/>
          </a:xfrm>
          <a:prstGeom prst="rect">
            <a:avLst/>
          </a:prstGeom>
          <a:noFill/>
        </p:spPr>
        <p:txBody>
          <a:bodyPr vert="horz" wrap="square" lIns="0" tIns="0" rIns="0" bIns="0" rtlCol="0">
            <a:spAutoFit/>
          </a:bodyPr>
          <a:lstStyle/>
          <a:p>
            <a:r>
              <a:rPr lang="en-US" sz="4100" b="1" dirty="0">
                <a:latin typeface="Arial" panose="020B0604020202020204" pitchFamily="34" charset="0"/>
                <a:cs typeface="Arial" panose="020B0604020202020204" pitchFamily="34" charset="0"/>
              </a:rPr>
              <a:t>15</a:t>
            </a:r>
            <a:r>
              <a:rPr lang="en-US" sz="4100" dirty="0">
                <a:latin typeface="Arial" panose="020B0604020202020204" pitchFamily="34" charset="0"/>
                <a:cs typeface="Arial" panose="020B0604020202020204" pitchFamily="34" charset="0"/>
              </a:rPr>
              <a:t>  Love not the world, neither the things that are in the world. If any man love the world, the love of the Father is not in him. </a:t>
            </a:r>
          </a:p>
          <a:p>
            <a:r>
              <a:rPr lang="en-US" sz="4100" b="1" dirty="0">
                <a:latin typeface="Arial" panose="020B0604020202020204" pitchFamily="34" charset="0"/>
                <a:cs typeface="Arial" panose="020B0604020202020204" pitchFamily="34" charset="0"/>
              </a:rPr>
              <a:t>16</a:t>
            </a:r>
            <a:r>
              <a:rPr lang="en-US" sz="4100" dirty="0">
                <a:latin typeface="Arial" panose="020B0604020202020204" pitchFamily="34" charset="0"/>
                <a:cs typeface="Arial" panose="020B0604020202020204" pitchFamily="34" charset="0"/>
              </a:rPr>
              <a:t> For all that is in the world, the lust of the flesh, and the lust of the eyes, and the pride of life, is not of the Father, but is of the world.</a:t>
            </a:r>
          </a:p>
        </p:txBody>
      </p:sp>
      <p:sp>
        <p:nvSpPr>
          <p:cNvPr id="6" name="TextBox 5">
            <a:extLst>
              <a:ext uri="{FF2B5EF4-FFF2-40B4-BE49-F238E27FC236}">
                <a16:creationId xmlns:a16="http://schemas.microsoft.com/office/drawing/2014/main" id="{77B776E2-C708-B684-810C-91DCAC5D9C9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03238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651FE9C-3419-4B5D-4A29-87132931E6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03897F-C279-A101-679F-9DA11E86C29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5118C3A-F4BC-8286-2586-903A6C236B6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2:16</a:t>
            </a:r>
          </a:p>
        </p:txBody>
      </p:sp>
      <p:cxnSp>
        <p:nvCxnSpPr>
          <p:cNvPr id="4" name="Straight Connector 3">
            <a:extLst>
              <a:ext uri="{FF2B5EF4-FFF2-40B4-BE49-F238E27FC236}">
                <a16:creationId xmlns:a16="http://schemas.microsoft.com/office/drawing/2014/main" id="{2D61D56A-D848-ADDB-68C8-CE0155B21FD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338691B-9C3A-95A0-3074-501A99666EC2}"/>
              </a:ext>
            </a:extLst>
          </p:cNvPr>
          <p:cNvSpPr txBox="1"/>
          <p:nvPr/>
        </p:nvSpPr>
        <p:spPr>
          <a:xfrm>
            <a:off x="736600" y="1714817"/>
            <a:ext cx="10464800" cy="2708434"/>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16</a:t>
            </a:r>
            <a:r>
              <a:rPr lang="en-US" sz="4400" dirty="0">
                <a:latin typeface="Arial" panose="020B0604020202020204" pitchFamily="34" charset="0"/>
                <a:cs typeface="Arial" panose="020B0604020202020204" pitchFamily="34" charset="0"/>
              </a:rPr>
              <a:t>  For all that is in the world, the lust of the flesh, and the lust of the eyes, and the pride of life, is not of the Father, but is of the world.</a:t>
            </a:r>
          </a:p>
        </p:txBody>
      </p:sp>
      <p:sp>
        <p:nvSpPr>
          <p:cNvPr id="6" name="TextBox 5">
            <a:extLst>
              <a:ext uri="{FF2B5EF4-FFF2-40B4-BE49-F238E27FC236}">
                <a16:creationId xmlns:a16="http://schemas.microsoft.com/office/drawing/2014/main" id="{1373D65D-C8D3-B2F2-C6A0-F358C471E18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737526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EFEB681-680B-31DC-D100-94C7891D6E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D78DA0C-1D7E-F7B8-C5F1-E05FA826EE7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1E434F8-791D-1B3E-FB1F-16279F41FD2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Isaiah 24:4-6</a:t>
            </a:r>
          </a:p>
        </p:txBody>
      </p:sp>
      <p:cxnSp>
        <p:nvCxnSpPr>
          <p:cNvPr id="4" name="Straight Connector 3">
            <a:extLst>
              <a:ext uri="{FF2B5EF4-FFF2-40B4-BE49-F238E27FC236}">
                <a16:creationId xmlns:a16="http://schemas.microsoft.com/office/drawing/2014/main" id="{B5C8E393-AA39-8183-9FE9-F2F4F1A45EE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9FDF748-118D-FDA5-EC3C-BFAA8D9DB42C}"/>
              </a:ext>
            </a:extLst>
          </p:cNvPr>
          <p:cNvSpPr txBox="1"/>
          <p:nvPr/>
        </p:nvSpPr>
        <p:spPr>
          <a:xfrm>
            <a:off x="736600" y="1714817"/>
            <a:ext cx="10464800" cy="4308872"/>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4</a:t>
            </a:r>
            <a:r>
              <a:rPr lang="en-US" sz="4000" dirty="0">
                <a:latin typeface="Arial" panose="020B0604020202020204" pitchFamily="34" charset="0"/>
                <a:cs typeface="Arial" panose="020B0604020202020204" pitchFamily="34" charset="0"/>
              </a:rPr>
              <a:t>  The earth </a:t>
            </a:r>
            <a:r>
              <a:rPr lang="en-US" sz="4000" dirty="0" err="1">
                <a:latin typeface="Arial" panose="020B0604020202020204" pitchFamily="34" charset="0"/>
                <a:cs typeface="Arial" panose="020B0604020202020204" pitchFamily="34" charset="0"/>
              </a:rPr>
              <a:t>mourneth</a:t>
            </a:r>
            <a:r>
              <a:rPr lang="en-US" sz="4000" dirty="0">
                <a:latin typeface="Arial" panose="020B0604020202020204" pitchFamily="34" charset="0"/>
                <a:cs typeface="Arial" panose="020B0604020202020204" pitchFamily="34" charset="0"/>
              </a:rPr>
              <a:t> and </a:t>
            </a:r>
            <a:r>
              <a:rPr lang="en-US" sz="4000" dirty="0" err="1">
                <a:latin typeface="Arial" panose="020B0604020202020204" pitchFamily="34" charset="0"/>
                <a:cs typeface="Arial" panose="020B0604020202020204" pitchFamily="34" charset="0"/>
              </a:rPr>
              <a:t>fadeth</a:t>
            </a:r>
            <a:r>
              <a:rPr lang="en-US" sz="4000" dirty="0">
                <a:latin typeface="Arial" panose="020B0604020202020204" pitchFamily="34" charset="0"/>
                <a:cs typeface="Arial" panose="020B0604020202020204" pitchFamily="34" charset="0"/>
              </a:rPr>
              <a:t> away, the world </a:t>
            </a:r>
            <a:r>
              <a:rPr lang="en-US" sz="4000" dirty="0" err="1">
                <a:latin typeface="Arial" panose="020B0604020202020204" pitchFamily="34" charset="0"/>
                <a:cs typeface="Arial" panose="020B0604020202020204" pitchFamily="34" charset="0"/>
              </a:rPr>
              <a:t>languisheth</a:t>
            </a:r>
            <a:r>
              <a:rPr lang="en-US" sz="4000" dirty="0">
                <a:latin typeface="Arial" panose="020B0604020202020204" pitchFamily="34" charset="0"/>
                <a:cs typeface="Arial" panose="020B0604020202020204" pitchFamily="34" charset="0"/>
              </a:rPr>
              <a:t> and </a:t>
            </a:r>
            <a:r>
              <a:rPr lang="en-US" sz="4000" dirty="0" err="1">
                <a:latin typeface="Arial" panose="020B0604020202020204" pitchFamily="34" charset="0"/>
                <a:cs typeface="Arial" panose="020B0604020202020204" pitchFamily="34" charset="0"/>
              </a:rPr>
              <a:t>fadeth</a:t>
            </a:r>
            <a:r>
              <a:rPr lang="en-US" sz="4000" dirty="0">
                <a:latin typeface="Arial" panose="020B0604020202020204" pitchFamily="34" charset="0"/>
                <a:cs typeface="Arial" panose="020B0604020202020204" pitchFamily="34" charset="0"/>
              </a:rPr>
              <a:t> away, the haughty people of the earth do languish. </a:t>
            </a:r>
          </a:p>
          <a:p>
            <a:r>
              <a:rPr lang="en-US" sz="4000" b="1" dirty="0">
                <a:latin typeface="Arial" panose="020B0604020202020204" pitchFamily="34" charset="0"/>
                <a:cs typeface="Arial" panose="020B0604020202020204" pitchFamily="34" charset="0"/>
              </a:rPr>
              <a:t>5</a:t>
            </a:r>
            <a:r>
              <a:rPr lang="en-US" sz="4000" dirty="0">
                <a:latin typeface="Arial" panose="020B0604020202020204" pitchFamily="34" charset="0"/>
                <a:cs typeface="Arial" panose="020B0604020202020204" pitchFamily="34" charset="0"/>
              </a:rPr>
              <a:t> The earth also is defiled under the inhabitants thereof; because they have transgressed the laws, changed the ordinance, broken the everlasting covenant. </a:t>
            </a:r>
          </a:p>
        </p:txBody>
      </p:sp>
      <p:sp>
        <p:nvSpPr>
          <p:cNvPr id="6" name="TextBox 5">
            <a:extLst>
              <a:ext uri="{FF2B5EF4-FFF2-40B4-BE49-F238E27FC236}">
                <a16:creationId xmlns:a16="http://schemas.microsoft.com/office/drawing/2014/main" id="{907890B7-644F-F671-2808-CAAE6A7BCCF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56740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7D8240D-3896-1834-9F1E-EB70A52C4E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A1CD1A-3515-4BEC-01A0-3CB0D41D511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AEED2054-52F6-4DF6-B5EC-F05AA604711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Isaiah 24:4-6</a:t>
            </a:r>
          </a:p>
        </p:txBody>
      </p:sp>
      <p:cxnSp>
        <p:nvCxnSpPr>
          <p:cNvPr id="4" name="Straight Connector 3">
            <a:extLst>
              <a:ext uri="{FF2B5EF4-FFF2-40B4-BE49-F238E27FC236}">
                <a16:creationId xmlns:a16="http://schemas.microsoft.com/office/drawing/2014/main" id="{64A6FDA0-6793-6B68-7BC7-A43FE36A055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14394AC-6330-278C-0166-F3733E2CA4C2}"/>
              </a:ext>
            </a:extLst>
          </p:cNvPr>
          <p:cNvSpPr txBox="1"/>
          <p:nvPr/>
        </p:nvSpPr>
        <p:spPr>
          <a:xfrm>
            <a:off x="736600" y="1714817"/>
            <a:ext cx="10464800" cy="2462213"/>
          </a:xfrm>
          <a:prstGeom prst="rect">
            <a:avLst/>
          </a:prstGeom>
          <a:noFill/>
        </p:spPr>
        <p:txBody>
          <a:bodyPr vert="horz" wrap="square" lIns="0" tIns="0" rIns="0" bIns="0" rtlCol="0">
            <a:spAutoFit/>
          </a:bodyPr>
          <a:lstStyle/>
          <a:p>
            <a:r>
              <a:rPr lang="en-US" sz="4000" b="1" dirty="0">
                <a:latin typeface="Arial" panose="020B0604020202020204" pitchFamily="34" charset="0"/>
                <a:cs typeface="Arial" panose="020B0604020202020204" pitchFamily="34" charset="0"/>
              </a:rPr>
              <a:t>6</a:t>
            </a:r>
            <a:r>
              <a:rPr lang="en-US" sz="4000" dirty="0">
                <a:latin typeface="Arial" panose="020B0604020202020204" pitchFamily="34" charset="0"/>
                <a:cs typeface="Arial" panose="020B0604020202020204" pitchFamily="34" charset="0"/>
              </a:rPr>
              <a:t> Therefore hath the curse devoured the earth, and they that dwell therein are desolate: therefore the inhabitants of the earth are burned, and few men left.</a:t>
            </a:r>
          </a:p>
        </p:txBody>
      </p:sp>
      <p:sp>
        <p:nvSpPr>
          <p:cNvPr id="6" name="TextBox 5">
            <a:extLst>
              <a:ext uri="{FF2B5EF4-FFF2-40B4-BE49-F238E27FC236}">
                <a16:creationId xmlns:a16="http://schemas.microsoft.com/office/drawing/2014/main" id="{24CE1431-D537-34FF-9082-46863C863E3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614734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9E97DC1-7480-8BF9-8003-2813CDB881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8BB80E-61F0-7851-036A-3A02152534E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DDEF84A-EBD2-6A56-81DB-CF9DA4ED6B3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2:15</a:t>
            </a:r>
          </a:p>
        </p:txBody>
      </p:sp>
      <p:cxnSp>
        <p:nvCxnSpPr>
          <p:cNvPr id="4" name="Straight Connector 3">
            <a:extLst>
              <a:ext uri="{FF2B5EF4-FFF2-40B4-BE49-F238E27FC236}">
                <a16:creationId xmlns:a16="http://schemas.microsoft.com/office/drawing/2014/main" id="{81A778A7-19F7-BBF1-CDAB-886C4AC47CB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70F6AD7-D215-AE92-F712-B38B4B6FA869}"/>
              </a:ext>
            </a:extLst>
          </p:cNvPr>
          <p:cNvSpPr txBox="1"/>
          <p:nvPr/>
        </p:nvSpPr>
        <p:spPr>
          <a:xfrm>
            <a:off x="736600" y="1714817"/>
            <a:ext cx="10464800" cy="2031325"/>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15</a:t>
            </a:r>
            <a:r>
              <a:rPr lang="en-US" sz="4400" dirty="0">
                <a:latin typeface="Arial" panose="020B0604020202020204" pitchFamily="34" charset="0"/>
                <a:cs typeface="Arial" panose="020B0604020202020204" pitchFamily="34" charset="0"/>
              </a:rPr>
              <a:t>  Love not the world, neither the things that are in the world. If any man love the world, the love of the Father is not in him.</a:t>
            </a:r>
          </a:p>
        </p:txBody>
      </p:sp>
      <p:sp>
        <p:nvSpPr>
          <p:cNvPr id="6" name="TextBox 5">
            <a:extLst>
              <a:ext uri="{FF2B5EF4-FFF2-40B4-BE49-F238E27FC236}">
                <a16:creationId xmlns:a16="http://schemas.microsoft.com/office/drawing/2014/main" id="{A36F1DCD-524A-62C8-EE18-2435B91B14D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76759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C7B4440-EC4B-3AE4-C009-3351882858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252E618-7A8B-A2FC-747B-302F63DB67E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AC92F10-51E2-DB45-A410-E2C655D41F6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Luke 16:13</a:t>
            </a:r>
          </a:p>
        </p:txBody>
      </p:sp>
      <p:cxnSp>
        <p:nvCxnSpPr>
          <p:cNvPr id="4" name="Straight Connector 3">
            <a:extLst>
              <a:ext uri="{FF2B5EF4-FFF2-40B4-BE49-F238E27FC236}">
                <a16:creationId xmlns:a16="http://schemas.microsoft.com/office/drawing/2014/main" id="{D59DE96B-C456-27EA-13BD-2167FCB2215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C105168-5E35-BB6B-2E70-61CF7C088750}"/>
              </a:ext>
            </a:extLst>
          </p:cNvPr>
          <p:cNvSpPr txBox="1"/>
          <p:nvPr/>
        </p:nvSpPr>
        <p:spPr>
          <a:xfrm>
            <a:off x="736600" y="1714817"/>
            <a:ext cx="10464800" cy="3385542"/>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13</a:t>
            </a:r>
            <a:r>
              <a:rPr lang="en-US" sz="4400" dirty="0">
                <a:latin typeface="Arial" panose="020B0604020202020204" pitchFamily="34" charset="0"/>
                <a:cs typeface="Arial" panose="020B0604020202020204" pitchFamily="34" charset="0"/>
              </a:rPr>
              <a:t>  No servant can serve two masters: for either he will hate the one, and love the other; or else he will hold to the one, and despise the other. Ye cannot serve God and mammon.</a:t>
            </a:r>
          </a:p>
        </p:txBody>
      </p:sp>
      <p:sp>
        <p:nvSpPr>
          <p:cNvPr id="6" name="TextBox 5">
            <a:extLst>
              <a:ext uri="{FF2B5EF4-FFF2-40B4-BE49-F238E27FC236}">
                <a16:creationId xmlns:a16="http://schemas.microsoft.com/office/drawing/2014/main" id="{59FBD188-20C5-C14F-C4E6-205470ABB67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28041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869069C-FA06-6822-6453-E270DA2C71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FA1718-82CD-28C5-F8AA-3B3A558D840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34ABC15-9057-D16B-FEBA-CF17C5A0285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2:16</a:t>
            </a:r>
          </a:p>
        </p:txBody>
      </p:sp>
      <p:cxnSp>
        <p:nvCxnSpPr>
          <p:cNvPr id="4" name="Straight Connector 3">
            <a:extLst>
              <a:ext uri="{FF2B5EF4-FFF2-40B4-BE49-F238E27FC236}">
                <a16:creationId xmlns:a16="http://schemas.microsoft.com/office/drawing/2014/main" id="{C5ED37EB-8302-6F14-6430-609B2FC370E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A9E02F7-4A77-C383-CFB4-EC00786402FB}"/>
              </a:ext>
            </a:extLst>
          </p:cNvPr>
          <p:cNvSpPr txBox="1"/>
          <p:nvPr/>
        </p:nvSpPr>
        <p:spPr>
          <a:xfrm>
            <a:off x="736600" y="1714817"/>
            <a:ext cx="10464800" cy="2708434"/>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16</a:t>
            </a:r>
            <a:r>
              <a:rPr lang="en-US" sz="4400" dirty="0">
                <a:latin typeface="Arial" panose="020B0604020202020204" pitchFamily="34" charset="0"/>
                <a:cs typeface="Arial" panose="020B0604020202020204" pitchFamily="34" charset="0"/>
              </a:rPr>
              <a:t>  For all that is in the world, the lust of the flesh, and the lust of the eyes, and the pride of life, is not of the Father, but is of the world.</a:t>
            </a:r>
          </a:p>
        </p:txBody>
      </p:sp>
      <p:sp>
        <p:nvSpPr>
          <p:cNvPr id="6" name="TextBox 5">
            <a:extLst>
              <a:ext uri="{FF2B5EF4-FFF2-40B4-BE49-F238E27FC236}">
                <a16:creationId xmlns:a16="http://schemas.microsoft.com/office/drawing/2014/main" id="{4088E42F-8B75-9D5B-FFD2-A77FC7367AD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231721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DAD53D7-DAB6-3CF5-9B30-F83F26FAC5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A13290-A89F-2EE7-AB54-926AFDBA24E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09F8BA8-E593-22A4-0456-72433E6632F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2:17</a:t>
            </a:r>
          </a:p>
        </p:txBody>
      </p:sp>
      <p:cxnSp>
        <p:nvCxnSpPr>
          <p:cNvPr id="4" name="Straight Connector 3">
            <a:extLst>
              <a:ext uri="{FF2B5EF4-FFF2-40B4-BE49-F238E27FC236}">
                <a16:creationId xmlns:a16="http://schemas.microsoft.com/office/drawing/2014/main" id="{79DE0318-7F29-4B9D-4E19-1FE1C69735E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94E4759-5632-6E50-F100-A6A6F090DBEB}"/>
              </a:ext>
            </a:extLst>
          </p:cNvPr>
          <p:cNvSpPr txBox="1"/>
          <p:nvPr/>
        </p:nvSpPr>
        <p:spPr>
          <a:xfrm>
            <a:off x="736600" y="1714817"/>
            <a:ext cx="10464800" cy="2031325"/>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17</a:t>
            </a:r>
            <a:r>
              <a:rPr lang="en-US" sz="4400" dirty="0">
                <a:latin typeface="Arial" panose="020B0604020202020204" pitchFamily="34" charset="0"/>
                <a:cs typeface="Arial" panose="020B0604020202020204" pitchFamily="34" charset="0"/>
              </a:rPr>
              <a:t>   And the world </a:t>
            </a:r>
            <a:r>
              <a:rPr lang="en-US" sz="4400" dirty="0" err="1">
                <a:latin typeface="Arial" panose="020B0604020202020204" pitchFamily="34" charset="0"/>
                <a:cs typeface="Arial" panose="020B0604020202020204" pitchFamily="34" charset="0"/>
              </a:rPr>
              <a:t>passeth</a:t>
            </a:r>
            <a:r>
              <a:rPr lang="en-US" sz="4400" dirty="0">
                <a:latin typeface="Arial" panose="020B0604020202020204" pitchFamily="34" charset="0"/>
                <a:cs typeface="Arial" panose="020B0604020202020204" pitchFamily="34" charset="0"/>
              </a:rPr>
              <a:t> away, and the lust thereof: but he that doeth the will of God </a:t>
            </a:r>
            <a:r>
              <a:rPr lang="en-US" sz="4400" dirty="0" err="1">
                <a:latin typeface="Arial" panose="020B0604020202020204" pitchFamily="34" charset="0"/>
                <a:cs typeface="Arial" panose="020B0604020202020204" pitchFamily="34" charset="0"/>
              </a:rPr>
              <a:t>abideth</a:t>
            </a:r>
            <a:r>
              <a:rPr lang="en-US" sz="4400" dirty="0">
                <a:latin typeface="Arial" panose="020B0604020202020204" pitchFamily="34" charset="0"/>
                <a:cs typeface="Arial" panose="020B0604020202020204" pitchFamily="34" charset="0"/>
              </a:rPr>
              <a:t> for ever.</a:t>
            </a:r>
          </a:p>
        </p:txBody>
      </p:sp>
      <p:sp>
        <p:nvSpPr>
          <p:cNvPr id="6" name="TextBox 5">
            <a:extLst>
              <a:ext uri="{FF2B5EF4-FFF2-40B4-BE49-F238E27FC236}">
                <a16:creationId xmlns:a16="http://schemas.microsoft.com/office/drawing/2014/main" id="{F7366EB3-FC1E-5DE5-EE13-AAEE83C8535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602450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D545DCF-38F8-F792-870B-1F577431D0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06A83A-06F4-37EE-B7F9-B35B5ACE7CC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F38650F-DF52-64E3-12BD-D06D5A0F42E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Colossians 3:1-2</a:t>
            </a:r>
          </a:p>
        </p:txBody>
      </p:sp>
      <p:cxnSp>
        <p:nvCxnSpPr>
          <p:cNvPr id="4" name="Straight Connector 3">
            <a:extLst>
              <a:ext uri="{FF2B5EF4-FFF2-40B4-BE49-F238E27FC236}">
                <a16:creationId xmlns:a16="http://schemas.microsoft.com/office/drawing/2014/main" id="{A18E933F-06BC-FB15-3F7D-5009C7D6F78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6854EB5-730F-D83A-5F28-284A8A04EBF2}"/>
              </a:ext>
            </a:extLst>
          </p:cNvPr>
          <p:cNvSpPr txBox="1"/>
          <p:nvPr/>
        </p:nvSpPr>
        <p:spPr>
          <a:xfrm>
            <a:off x="736600" y="1714817"/>
            <a:ext cx="10464800" cy="3385542"/>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a:t>
            </a:r>
            <a:r>
              <a:rPr lang="en-US" sz="4400" dirty="0">
                <a:latin typeface="Arial" panose="020B0604020202020204" pitchFamily="34" charset="0"/>
                <a:cs typeface="Arial" panose="020B0604020202020204" pitchFamily="34" charset="0"/>
              </a:rPr>
              <a:t>   If ye then be risen with Christ, seek those things which are above, where Christ </a:t>
            </a:r>
            <a:r>
              <a:rPr lang="en-US" sz="4400" dirty="0" err="1">
                <a:latin typeface="Arial" panose="020B0604020202020204" pitchFamily="34" charset="0"/>
                <a:cs typeface="Arial" panose="020B0604020202020204" pitchFamily="34" charset="0"/>
              </a:rPr>
              <a:t>sitteth</a:t>
            </a:r>
            <a:r>
              <a:rPr lang="en-US" sz="4400" dirty="0">
                <a:latin typeface="Arial" panose="020B0604020202020204" pitchFamily="34" charset="0"/>
                <a:cs typeface="Arial" panose="020B0604020202020204" pitchFamily="34" charset="0"/>
              </a:rPr>
              <a:t> on the right hand of God. </a:t>
            </a:r>
          </a:p>
          <a:p>
            <a:r>
              <a:rPr lang="en-US" sz="4400" b="1" dirty="0">
                <a:latin typeface="Arial" panose="020B0604020202020204" pitchFamily="34" charset="0"/>
                <a:cs typeface="Arial" panose="020B0604020202020204" pitchFamily="34" charset="0"/>
              </a:rPr>
              <a:t>2</a:t>
            </a:r>
            <a:r>
              <a:rPr lang="en-US" sz="4400" dirty="0">
                <a:latin typeface="Arial" panose="020B0604020202020204" pitchFamily="34" charset="0"/>
                <a:cs typeface="Arial" panose="020B0604020202020204" pitchFamily="34" charset="0"/>
              </a:rPr>
              <a:t> Set your affection on things above, not on things on the earth.</a:t>
            </a:r>
          </a:p>
        </p:txBody>
      </p:sp>
      <p:sp>
        <p:nvSpPr>
          <p:cNvPr id="6" name="TextBox 5">
            <a:extLst>
              <a:ext uri="{FF2B5EF4-FFF2-40B4-BE49-F238E27FC236}">
                <a16:creationId xmlns:a16="http://schemas.microsoft.com/office/drawing/2014/main" id="{21B388B6-3EF4-FDA5-CC7D-576E460801C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86423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5D7E13B-15E9-489A-1D7C-27690F9FDB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10C47CC-7C21-FD74-BA91-10EB50B6787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C7E5F25-B98E-74F0-6A25-03563422F32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2:17</a:t>
            </a:r>
          </a:p>
        </p:txBody>
      </p:sp>
      <p:cxnSp>
        <p:nvCxnSpPr>
          <p:cNvPr id="4" name="Straight Connector 3">
            <a:extLst>
              <a:ext uri="{FF2B5EF4-FFF2-40B4-BE49-F238E27FC236}">
                <a16:creationId xmlns:a16="http://schemas.microsoft.com/office/drawing/2014/main" id="{47BE94C7-999E-F74C-52CE-CD6CC761E90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074F285-03D0-A557-6811-4D15581A6F1F}"/>
              </a:ext>
            </a:extLst>
          </p:cNvPr>
          <p:cNvSpPr txBox="1"/>
          <p:nvPr/>
        </p:nvSpPr>
        <p:spPr>
          <a:xfrm>
            <a:off x="736600" y="1714817"/>
            <a:ext cx="10464800" cy="2031325"/>
          </a:xfrm>
          <a:prstGeom prst="rect">
            <a:avLst/>
          </a:prstGeom>
          <a:noFill/>
        </p:spPr>
        <p:txBody>
          <a:bodyPr vert="horz" wrap="square" lIns="0" tIns="0" rIns="0" bIns="0" rtlCol="0">
            <a:spAutoFit/>
          </a:bodyPr>
          <a:lstStyle/>
          <a:p>
            <a:r>
              <a:rPr lang="en-US" sz="4400" b="1" dirty="0">
                <a:latin typeface="Arial" panose="020B0604020202020204" pitchFamily="34" charset="0"/>
                <a:cs typeface="Arial" panose="020B0604020202020204" pitchFamily="34" charset="0"/>
              </a:rPr>
              <a:t>17</a:t>
            </a:r>
            <a:r>
              <a:rPr lang="en-US" sz="4400" dirty="0">
                <a:latin typeface="Arial" panose="020B0604020202020204" pitchFamily="34" charset="0"/>
                <a:cs typeface="Arial" panose="020B0604020202020204" pitchFamily="34" charset="0"/>
              </a:rPr>
              <a:t>   And the world </a:t>
            </a:r>
            <a:r>
              <a:rPr lang="en-US" sz="4400" dirty="0" err="1">
                <a:latin typeface="Arial" panose="020B0604020202020204" pitchFamily="34" charset="0"/>
                <a:cs typeface="Arial" panose="020B0604020202020204" pitchFamily="34" charset="0"/>
              </a:rPr>
              <a:t>passeth</a:t>
            </a:r>
            <a:r>
              <a:rPr lang="en-US" sz="4400" dirty="0">
                <a:latin typeface="Arial" panose="020B0604020202020204" pitchFamily="34" charset="0"/>
                <a:cs typeface="Arial" panose="020B0604020202020204" pitchFamily="34" charset="0"/>
              </a:rPr>
              <a:t> away, and the lust thereof: but he that doeth the will of God </a:t>
            </a:r>
            <a:r>
              <a:rPr lang="en-US" sz="4400" dirty="0" err="1">
                <a:latin typeface="Arial" panose="020B0604020202020204" pitchFamily="34" charset="0"/>
                <a:cs typeface="Arial" panose="020B0604020202020204" pitchFamily="34" charset="0"/>
              </a:rPr>
              <a:t>abideth</a:t>
            </a:r>
            <a:r>
              <a:rPr lang="en-US" sz="4400" dirty="0">
                <a:latin typeface="Arial" panose="020B0604020202020204" pitchFamily="34" charset="0"/>
                <a:cs typeface="Arial" panose="020B0604020202020204" pitchFamily="34" charset="0"/>
              </a:rPr>
              <a:t> for ever.</a:t>
            </a:r>
          </a:p>
        </p:txBody>
      </p:sp>
      <p:sp>
        <p:nvSpPr>
          <p:cNvPr id="6" name="TextBox 5">
            <a:extLst>
              <a:ext uri="{FF2B5EF4-FFF2-40B4-BE49-F238E27FC236}">
                <a16:creationId xmlns:a16="http://schemas.microsoft.com/office/drawing/2014/main" id="{94A9219B-CC5C-B259-5B27-C708AF3E83D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452811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1643</Words>
  <Application>Microsoft Office PowerPoint</Application>
  <PresentationFormat>Widescreen</PresentationFormat>
  <Paragraphs>126</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Nathan Holmes</cp:lastModifiedBy>
  <cp:revision>23</cp:revision>
  <dcterms:created xsi:type="dcterms:W3CDTF">2026-08-27T00:29:48Z</dcterms:created>
  <dcterms:modified xsi:type="dcterms:W3CDTF">2026-09-19T13:56:39Z</dcterms:modified>
</cp:coreProperties>
</file>