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C98A-E6DD-D531-5454-F259CBD0FD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8FED3D-43E3-1FEF-EA32-9648B5B1D1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0CE2BC-54AB-5830-1169-40792A0F037E}"/>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482CBC1D-001C-9C34-C381-D54CDD1F89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0731D8-43C1-7790-3B4D-F2C81852FE7A}"/>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436537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867C-C561-1474-BD2A-D05DC02EB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42F634-0B80-8A19-43A4-B4C5974E89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D3CF5B-F899-ABE6-DD38-D0342D639DB3}"/>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608784FE-318F-2AB1-6D76-E1C44EA655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DB6F54-C415-FD63-5F01-D40234684652}"/>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227885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3100-E6ED-6DD5-712B-F406D8047B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0CFC9E-1990-C6D4-4CE1-52A6641E9C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72B552-1F68-B55A-46CC-BA0157F6A288}"/>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0FCAC668-D325-C54B-B39E-D37ADBF4A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35A0FC-8C66-D39B-820E-E31AC4519BD8}"/>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4099318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57884-DC0E-E0E6-3DAF-D28854864A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38546A-030F-244C-AD6F-09645F3454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B3D0E3-426B-9E63-4290-7D22A0640E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1FF04B-1959-E105-3EBB-38687987F538}"/>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6" name="Footer Placeholder 5">
            <a:extLst>
              <a:ext uri="{FF2B5EF4-FFF2-40B4-BE49-F238E27FC236}">
                <a16:creationId xmlns:a16="http://schemas.microsoft.com/office/drawing/2014/main" id="{D8CEDDBC-F4A4-AA6B-A6B3-09712C08DF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D77DB1-C6B5-F31E-4891-03F8144BCD2C}"/>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3441724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FF554-CB7D-06DA-080B-51F919BCF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FCE563-7895-2995-0DE4-6B0F3A9F71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BE54E9-5D26-AB80-8492-CCDE26A064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994BF8-C825-F3A1-F3E1-73E28FA922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CE7042-F473-8985-45C4-BD7F2E522F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3DC4A4-A6A4-D12A-4723-FF36A366FB7C}"/>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8" name="Footer Placeholder 7">
            <a:extLst>
              <a:ext uri="{FF2B5EF4-FFF2-40B4-BE49-F238E27FC236}">
                <a16:creationId xmlns:a16="http://schemas.microsoft.com/office/drawing/2014/main" id="{8961F104-6981-4C05-0791-B02ED577DD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496876-4099-6462-71E6-4854DF0D3627}"/>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3257691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ED31-5B36-B352-04EE-2FC7AD1B7B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5DB443-3968-6D59-C90F-80E0C36EF4D7}"/>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4" name="Footer Placeholder 3">
            <a:extLst>
              <a:ext uri="{FF2B5EF4-FFF2-40B4-BE49-F238E27FC236}">
                <a16:creationId xmlns:a16="http://schemas.microsoft.com/office/drawing/2014/main" id="{D0BE12F7-D1EE-7BF3-FD69-CCED47B38F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4BB7E3-4846-50FF-F5F1-7F2B92A71420}"/>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1353446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73409-592A-0363-91ED-5E413485B497}"/>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3" name="Footer Placeholder 2">
            <a:extLst>
              <a:ext uri="{FF2B5EF4-FFF2-40B4-BE49-F238E27FC236}">
                <a16:creationId xmlns:a16="http://schemas.microsoft.com/office/drawing/2014/main" id="{7101B163-BD69-C5EF-4B5F-CB7C23F92F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0D4783-64D2-52F2-6224-18C3AFE4DBFF}"/>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28584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CEB90-8398-C3F4-4E6D-3F7E111CF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EF034E-CDDD-1A77-F5C5-554CC129D6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DB2261-E877-03D5-79C6-EEBFE2852A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4C62-8911-8A0D-C8FF-F128FB0555A0}"/>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6" name="Footer Placeholder 5">
            <a:extLst>
              <a:ext uri="{FF2B5EF4-FFF2-40B4-BE49-F238E27FC236}">
                <a16:creationId xmlns:a16="http://schemas.microsoft.com/office/drawing/2014/main" id="{78AC59C6-2B3F-B613-6B20-C02E9A7434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B54BFB-8783-F054-C00E-5C824C9B7537}"/>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3033806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E3F30-876F-977C-FF93-11A4E0BC8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EF70BA-4E2A-F546-5B77-A18424035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73126F-7A44-56FE-00B2-ED0246BC1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CE840-CA13-9E5D-CF4B-E5A64BA8FBB0}"/>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6" name="Footer Placeholder 5">
            <a:extLst>
              <a:ext uri="{FF2B5EF4-FFF2-40B4-BE49-F238E27FC236}">
                <a16:creationId xmlns:a16="http://schemas.microsoft.com/office/drawing/2014/main" id="{DC210552-38F8-3E74-EFA2-2B251841D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7EFDC8-5FDA-0252-C496-A564B3DFB6E2}"/>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26099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3463-E853-4E12-092E-9ED9D719FE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2B23AF-C5C9-1D0D-06A8-B1C4CBF9EB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92864B-78C9-E242-ECCD-04B821B3D114}"/>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0251C924-F256-ECB9-3ECC-1518D5BF23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790B9-3B85-3A27-510F-188C750C6E47}"/>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2100104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B36615-737C-895A-FA6E-DBA767E81B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388FC8-C4F5-BE11-3C4C-0077A83B53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D44E7-D0A0-34BE-8634-BE71DD39D281}"/>
              </a:ext>
            </a:extLst>
          </p:cNvPr>
          <p:cNvSpPr>
            <a:spLocks noGrp="1"/>
          </p:cNvSpPr>
          <p:nvPr>
            <p:ph type="dt" sz="half" idx="10"/>
          </p:nvPr>
        </p:nvSpPr>
        <p:spPr/>
        <p:txBody>
          <a:body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BDF9DBC4-84B9-19E8-D9C6-B1B589C95E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DB922E-03D7-9FA6-BB89-76A69AB755E7}"/>
              </a:ext>
            </a:extLst>
          </p:cNvPr>
          <p:cNvSpPr>
            <a:spLocks noGrp="1"/>
          </p:cNvSpPr>
          <p:nvPr>
            <p:ph type="sldNum" sz="quarter" idx="12"/>
          </p:nvPr>
        </p:nvSpPr>
        <p:spPr/>
        <p:txBody>
          <a:bodyPr/>
          <a:lstStyle/>
          <a:p>
            <a:fld id="{7E0B071F-00E8-46FF-BF21-316B91DEE3D9}" type="slidenum">
              <a:rPr lang="en-US" smtClean="0"/>
              <a:t>‹#›</a:t>
            </a:fld>
            <a:endParaRPr lang="en-US"/>
          </a:p>
        </p:txBody>
      </p:sp>
    </p:spTree>
    <p:extLst>
      <p:ext uri="{BB962C8B-B14F-4D97-AF65-F5344CB8AC3E}">
        <p14:creationId xmlns:p14="http://schemas.microsoft.com/office/powerpoint/2010/main" val="176813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EBEDBA-DF73-5468-3693-55672C6A59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C268E1-2CEC-631E-3EA5-96A16D994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EB50EE-F5B0-5F8F-0F2A-6D05F7947F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00EAC-ADF4-4331-B0F7-E00B39F790B1}" type="datetimeFigureOut">
              <a:rPr lang="en-US" smtClean="0"/>
              <a:t>9/21/2026</a:t>
            </a:fld>
            <a:endParaRPr lang="en-US"/>
          </a:p>
        </p:txBody>
      </p:sp>
      <p:sp>
        <p:nvSpPr>
          <p:cNvPr id="5" name="Footer Placeholder 4">
            <a:extLst>
              <a:ext uri="{FF2B5EF4-FFF2-40B4-BE49-F238E27FC236}">
                <a16:creationId xmlns:a16="http://schemas.microsoft.com/office/drawing/2014/main" id="{2144F15F-3A33-C8AC-4BF2-EAE6F6C68F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02D7FE-4E02-7815-6966-3227D862AA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B071F-00E8-46FF-BF21-316B91DEE3D9}" type="slidenum">
              <a:rPr lang="en-US" smtClean="0"/>
              <a:t>‹#›</a:t>
            </a:fld>
            <a:endParaRPr lang="en-US"/>
          </a:p>
        </p:txBody>
      </p:sp>
    </p:spTree>
    <p:extLst>
      <p:ext uri="{BB962C8B-B14F-4D97-AF65-F5344CB8AC3E}">
        <p14:creationId xmlns:p14="http://schemas.microsoft.com/office/powerpoint/2010/main" val="917780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B63836-3C24-4C50-E736-14B90067D18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E656880-FE73-FD02-2A60-53B298700A7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1:9-11</a:t>
            </a:r>
          </a:p>
        </p:txBody>
      </p:sp>
      <p:cxnSp>
        <p:nvCxnSpPr>
          <p:cNvPr id="4" name="Straight Connector 3">
            <a:extLst>
              <a:ext uri="{FF2B5EF4-FFF2-40B4-BE49-F238E27FC236}">
                <a16:creationId xmlns:a16="http://schemas.microsoft.com/office/drawing/2014/main" id="{521CE9C2-D65E-6244-BB24-BEF7E716F13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77AF114-04A7-E35A-0199-239A319C47FF}"/>
              </a:ext>
            </a:extLst>
          </p:cNvPr>
          <p:cNvSpPr txBox="1"/>
          <p:nvPr/>
        </p:nvSpPr>
        <p:spPr>
          <a:xfrm>
            <a:off x="863600" y="1917700"/>
            <a:ext cx="10464800" cy="2908489"/>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9 And God said, Let the waters under the heaven be gathered together unto one place, and let the dry land appear: and it was so.
10 And God called the dry land Earth; and the gathering together of the waters called he Seas: and God saw that it was good.
11 And God said, Let the earth bring forth grass, the herb yielding seed, and the fruit tree yielding fruit after his kind, whose seed is in itself, upon the earth: and it was so.</a:t>
            </a:r>
          </a:p>
        </p:txBody>
      </p:sp>
      <p:sp>
        <p:nvSpPr>
          <p:cNvPr id="6" name="TextBox 5">
            <a:extLst>
              <a:ext uri="{FF2B5EF4-FFF2-40B4-BE49-F238E27FC236}">
                <a16:creationId xmlns:a16="http://schemas.microsoft.com/office/drawing/2014/main" id="{E17960F7-800E-815B-F898-19D33BDD7D1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97052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039459-4AB8-97BC-CADC-D193A38454C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D9A6206-8E40-E732-958D-E02BE9FC70A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1:12-13</a:t>
            </a:r>
          </a:p>
        </p:txBody>
      </p:sp>
      <p:cxnSp>
        <p:nvCxnSpPr>
          <p:cNvPr id="4" name="Straight Connector 3">
            <a:extLst>
              <a:ext uri="{FF2B5EF4-FFF2-40B4-BE49-F238E27FC236}">
                <a16:creationId xmlns:a16="http://schemas.microsoft.com/office/drawing/2014/main" id="{BD076DF7-324C-3436-4577-C38FE52C747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5215E1-9A0A-B8CF-E969-5FC466B58C35}"/>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12 And the earth brought forth grass, and herb yielding seed after his kind, and the tree yielding fruit, whose seed was in itself, after his kind: and God saw that it was good.
13 And the evening and the morning were the third day.</a:t>
            </a:r>
          </a:p>
        </p:txBody>
      </p:sp>
      <p:sp>
        <p:nvSpPr>
          <p:cNvPr id="6" name="TextBox 5">
            <a:extLst>
              <a:ext uri="{FF2B5EF4-FFF2-40B4-BE49-F238E27FC236}">
                <a16:creationId xmlns:a16="http://schemas.microsoft.com/office/drawing/2014/main" id="{FD83114E-7D69-82E7-317E-5FA8866BD00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9367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BE470-812E-C257-020C-4DD1300BC60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B761E820-2663-B4AC-56A9-0588E24941E6}"/>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B4AC7F48-FEFD-A662-4EA0-A7729EC755ED}"/>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Genesis 1:9–13 Sermon — When God Made the Dry Land Appear</a:t>
            </a:r>
          </a:p>
        </p:txBody>
      </p:sp>
      <p:sp>
        <p:nvSpPr>
          <p:cNvPr id="6" name="TextBox 5">
            <a:extLst>
              <a:ext uri="{FF2B5EF4-FFF2-40B4-BE49-F238E27FC236}">
                <a16:creationId xmlns:a16="http://schemas.microsoft.com/office/drawing/2014/main" id="{B3DAE4B8-F8E1-D4C6-51A1-233F0FFE95BE}"/>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DC33D337-061C-4E44-0C54-1BA0C288F485}"/>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Genesis 1:9–13</a:t>
            </a:r>
          </a:p>
        </p:txBody>
      </p:sp>
      <p:sp>
        <p:nvSpPr>
          <p:cNvPr id="8" name="TextBox 7">
            <a:extLst>
              <a:ext uri="{FF2B5EF4-FFF2-40B4-BE49-F238E27FC236}">
                <a16:creationId xmlns:a16="http://schemas.microsoft.com/office/drawing/2014/main" id="{563AB191-D698-8907-4E27-DD53B109E862}"/>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68835E7F-CBFF-4BFF-AD1B-DA3453267991}"/>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566BA2F-A2A4-80F4-F001-97D8C6DF2D95}"/>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0E4DC9A3-0801-5DF7-8C14-C0A6CE84260D}"/>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606545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91BA0A-574F-153E-9BB9-B8B55C381E8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050EF40-4FDF-4DB8-06DC-22C9F716293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1:9-10</a:t>
            </a:r>
          </a:p>
        </p:txBody>
      </p:sp>
      <p:cxnSp>
        <p:nvCxnSpPr>
          <p:cNvPr id="4" name="Straight Connector 3">
            <a:extLst>
              <a:ext uri="{FF2B5EF4-FFF2-40B4-BE49-F238E27FC236}">
                <a16:creationId xmlns:a16="http://schemas.microsoft.com/office/drawing/2014/main" id="{76010EA4-7F10-2F6A-7811-0D22264F976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FAF96AE-EAC0-030F-D69E-49FF7F9B8AA5}"/>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9 And God said, Let the waters under the heaven be gathered together unto one place, and let the dry land appear: and it was so.
10 And God called the dry land Earth; and the gathering together of the waters called he Seas: and God saw that it was good.</a:t>
            </a:r>
          </a:p>
        </p:txBody>
      </p:sp>
      <p:sp>
        <p:nvSpPr>
          <p:cNvPr id="6" name="TextBox 5">
            <a:extLst>
              <a:ext uri="{FF2B5EF4-FFF2-40B4-BE49-F238E27FC236}">
                <a16:creationId xmlns:a16="http://schemas.microsoft.com/office/drawing/2014/main" id="{CE33CC86-3B3B-CE54-9690-B3753C3B785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36365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B4A31B-6FA6-9EB6-85EE-51CF2331349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6E199D3-818F-F7A4-7A1D-AEC8298F55A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Jeremiah 5:22</a:t>
            </a:r>
          </a:p>
        </p:txBody>
      </p:sp>
      <p:cxnSp>
        <p:nvCxnSpPr>
          <p:cNvPr id="4" name="Straight Connector 3">
            <a:extLst>
              <a:ext uri="{FF2B5EF4-FFF2-40B4-BE49-F238E27FC236}">
                <a16:creationId xmlns:a16="http://schemas.microsoft.com/office/drawing/2014/main" id="{38E64C4B-7A75-0FD0-3EA8-785ADCF7DE6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0B60BB6-7240-1A5C-96DB-5288BAE3469D}"/>
              </a:ext>
            </a:extLst>
          </p:cNvPr>
          <p:cNvSpPr txBox="1"/>
          <p:nvPr/>
        </p:nvSpPr>
        <p:spPr>
          <a:xfrm>
            <a:off x="863600" y="1917700"/>
            <a:ext cx="10464800" cy="3231654"/>
          </a:xfrm>
          <a:prstGeom prst="rect">
            <a:avLst/>
          </a:prstGeom>
          <a:noFill/>
        </p:spPr>
        <p:txBody>
          <a:bodyPr vert="horz" wrap="square" lIns="0" tIns="0" rIns="0" bIns="0" rtlCol="0">
            <a:spAutoFit/>
          </a:bodyPr>
          <a:lstStyle/>
          <a:p>
            <a:r>
              <a:rPr lang="en-US" sz="3500">
                <a:solidFill>
                  <a:srgbClr val="000000"/>
                </a:solidFill>
                <a:latin typeface="Arial" panose="020B0604020202020204" pitchFamily="34" charset="0"/>
              </a:rPr>
              <a:t>22 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
        <p:nvSpPr>
          <p:cNvPr id="6" name="TextBox 5">
            <a:extLst>
              <a:ext uri="{FF2B5EF4-FFF2-40B4-BE49-F238E27FC236}">
                <a16:creationId xmlns:a16="http://schemas.microsoft.com/office/drawing/2014/main" id="{92AB3369-214F-B719-1BAB-7D9EA8D87E5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40630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37A9C-49A2-F702-0838-8D9D592E57D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5C297C5-9432-24DE-E884-640380579A6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1:11-12</a:t>
            </a:r>
          </a:p>
        </p:txBody>
      </p:sp>
      <p:cxnSp>
        <p:nvCxnSpPr>
          <p:cNvPr id="4" name="Straight Connector 3">
            <a:extLst>
              <a:ext uri="{FF2B5EF4-FFF2-40B4-BE49-F238E27FC236}">
                <a16:creationId xmlns:a16="http://schemas.microsoft.com/office/drawing/2014/main" id="{50B5EB88-B8C1-7046-1FFE-D4C5308EE06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B14D6E-0488-5EEF-3ADC-5DBAF7435BBA}"/>
              </a:ext>
            </a:extLst>
          </p:cNvPr>
          <p:cNvSpPr txBox="1"/>
          <p:nvPr/>
        </p:nvSpPr>
        <p:spPr>
          <a:xfrm>
            <a:off x="863600" y="1917700"/>
            <a:ext cx="10464800" cy="2677656"/>
          </a:xfrm>
          <a:prstGeom prst="rect">
            <a:avLst/>
          </a:prstGeom>
          <a:noFill/>
        </p:spPr>
        <p:txBody>
          <a:bodyPr vert="horz" wrap="square" lIns="0" tIns="0" rIns="0" bIns="0" rtlCol="0">
            <a:spAutoFit/>
          </a:bodyPr>
          <a:lstStyle/>
          <a:p>
            <a:r>
              <a:rPr lang="en-US" sz="2900">
                <a:solidFill>
                  <a:srgbClr val="000000"/>
                </a:solidFill>
                <a:latin typeface="Arial" panose="020B0604020202020204" pitchFamily="34" charset="0"/>
              </a:rPr>
              <a:t>11 And God said, Let the earth bring forth grass, the herb yielding seed, and the fruit tree yielding fruit after his kind, whose seed is in itself, upon the earth: and it was so.
12 And the earth brought forth grass, and herb yielding seed after his kind, and the tree yielding fruit, whose seed was in itself, after his kind: and God saw that it was good.</a:t>
            </a:r>
          </a:p>
        </p:txBody>
      </p:sp>
      <p:sp>
        <p:nvSpPr>
          <p:cNvPr id="6" name="TextBox 5">
            <a:extLst>
              <a:ext uri="{FF2B5EF4-FFF2-40B4-BE49-F238E27FC236}">
                <a16:creationId xmlns:a16="http://schemas.microsoft.com/office/drawing/2014/main" id="{CB7332EE-D8F0-E688-C8F3-9A59C245C5C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1590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4B66D1-29FF-136A-65E6-2AAF8D792CB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341F2F7-F0EE-E0F7-1339-723CF2608AB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1:24-25</a:t>
            </a:r>
          </a:p>
        </p:txBody>
      </p:sp>
      <p:cxnSp>
        <p:nvCxnSpPr>
          <p:cNvPr id="4" name="Straight Connector 3">
            <a:extLst>
              <a:ext uri="{FF2B5EF4-FFF2-40B4-BE49-F238E27FC236}">
                <a16:creationId xmlns:a16="http://schemas.microsoft.com/office/drawing/2014/main" id="{DE0E660D-59E6-992F-209F-8B6CF795102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881ED51-47FA-B02E-57F5-666D86447742}"/>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24 And God said, Let the earth bring forth the living creature after his kind, cattle, and creeping thing, and beast of the earth after his kind: and it was so.
25 And God made the beast of the earth after his kind, and cattle after their kind, and every thing that creepeth upon the earth after his kind: and God saw that it was good.</a:t>
            </a:r>
          </a:p>
        </p:txBody>
      </p:sp>
      <p:sp>
        <p:nvSpPr>
          <p:cNvPr id="6" name="TextBox 5">
            <a:extLst>
              <a:ext uri="{FF2B5EF4-FFF2-40B4-BE49-F238E27FC236}">
                <a16:creationId xmlns:a16="http://schemas.microsoft.com/office/drawing/2014/main" id="{BEAEF0F4-75CD-CFD5-E6EA-AD3661358C7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22317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4C78D0-567F-49A6-56BE-5C6D41D89C3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9F691F4-D1D9-8452-764C-812AD0579AD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1:14-17</a:t>
            </a:r>
          </a:p>
        </p:txBody>
      </p:sp>
      <p:cxnSp>
        <p:nvCxnSpPr>
          <p:cNvPr id="4" name="Straight Connector 3">
            <a:extLst>
              <a:ext uri="{FF2B5EF4-FFF2-40B4-BE49-F238E27FC236}">
                <a16:creationId xmlns:a16="http://schemas.microsoft.com/office/drawing/2014/main" id="{8D078EE7-6548-1A7E-D14C-9341A0A10A5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697A422-AB0C-16C5-2C7D-D728B9D011C0}"/>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14 And God said, Let there be lights in the firmament of the heaven to divide the day from the night; and let them be for signs, and for seasons, and for days, and years:
15 And let them be for lights in the firmament of the heaven to give light upon the earth: and it was so.
16 And God made two great lights; the greater light to rule the day, and the lesser light to rule the night: he made the stars also.
17 And God set them in the firmament of the heaven to give light upon the earth,</a:t>
            </a:r>
          </a:p>
        </p:txBody>
      </p:sp>
      <p:sp>
        <p:nvSpPr>
          <p:cNvPr id="6" name="TextBox 5">
            <a:extLst>
              <a:ext uri="{FF2B5EF4-FFF2-40B4-BE49-F238E27FC236}">
                <a16:creationId xmlns:a16="http://schemas.microsoft.com/office/drawing/2014/main" id="{9CC0FB27-4910-0DE0-CE6E-7B26F0A02A8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87397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2183A5-7C85-763A-6FE2-F44632790D7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E958AFD-4B1D-DDD0-FBF4-7C3437110C7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1:18-19</a:t>
            </a:r>
          </a:p>
        </p:txBody>
      </p:sp>
      <p:cxnSp>
        <p:nvCxnSpPr>
          <p:cNvPr id="4" name="Straight Connector 3">
            <a:extLst>
              <a:ext uri="{FF2B5EF4-FFF2-40B4-BE49-F238E27FC236}">
                <a16:creationId xmlns:a16="http://schemas.microsoft.com/office/drawing/2014/main" id="{C7EE12BA-B83C-CF55-C556-5D183AE140D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6F86769-D103-6114-1F48-655BC4BD894A}"/>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18 And to rule over the day and over the night, and to divide the light from the darkness: and God saw that it was good.
19 And the evening and the morning were the fourth day.</a:t>
            </a:r>
          </a:p>
        </p:txBody>
      </p:sp>
      <p:sp>
        <p:nvSpPr>
          <p:cNvPr id="6" name="TextBox 5">
            <a:extLst>
              <a:ext uri="{FF2B5EF4-FFF2-40B4-BE49-F238E27FC236}">
                <a16:creationId xmlns:a16="http://schemas.microsoft.com/office/drawing/2014/main" id="{D6815538-5A56-F572-4728-4B776FFB689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1433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FA7C48-034F-41DC-4DE0-CB06C8410BA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0684625-DA58-85BE-4567-0DDFEFC1582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Genesis 1:13</a:t>
            </a:r>
          </a:p>
        </p:txBody>
      </p:sp>
      <p:cxnSp>
        <p:nvCxnSpPr>
          <p:cNvPr id="4" name="Straight Connector 3">
            <a:extLst>
              <a:ext uri="{FF2B5EF4-FFF2-40B4-BE49-F238E27FC236}">
                <a16:creationId xmlns:a16="http://schemas.microsoft.com/office/drawing/2014/main" id="{54FC53ED-A6F5-02C0-9158-EF34F573B74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9E34780-4E5A-4E46-FA2B-FB24111C2826}"/>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13 And the evening and the morning were the third day.</a:t>
            </a:r>
          </a:p>
        </p:txBody>
      </p:sp>
      <p:sp>
        <p:nvSpPr>
          <p:cNvPr id="6" name="TextBox 5">
            <a:extLst>
              <a:ext uri="{FF2B5EF4-FFF2-40B4-BE49-F238E27FC236}">
                <a16:creationId xmlns:a16="http://schemas.microsoft.com/office/drawing/2014/main" id="{FD437C21-7F0E-931A-9FC2-900AC08624C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815244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5E2914-BD83-6C42-A8B4-F6B4AA1F835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4F5B891-0981-64E1-B45D-37A054D3B6A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Exodus 20:8-11</a:t>
            </a:r>
          </a:p>
        </p:txBody>
      </p:sp>
      <p:cxnSp>
        <p:nvCxnSpPr>
          <p:cNvPr id="4" name="Straight Connector 3">
            <a:extLst>
              <a:ext uri="{FF2B5EF4-FFF2-40B4-BE49-F238E27FC236}">
                <a16:creationId xmlns:a16="http://schemas.microsoft.com/office/drawing/2014/main" id="{3B6578C5-E8D5-9E5C-0FD9-2EE0B23C7CE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31D15FF-7EF9-56F2-E264-7924FFBC995D}"/>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8 Remember the sabbath day, to keep it holy.
9 Six days shalt thou labour, and do all thy work:
10 But the seventh day is the sabbath of the LORD thy God: in it thou shalt not do any work, thou, nor thy son, nor thy daughter, thy manservant, nor thy maidservant, nor thy cattle, nor thy stranger that is within thy gates:
11 For in six days the LORD made heaven and earth, the sea, and all that in them is, and rested the seventh day: wherefore the LORD blessed the sabbath day, and hallowed it.</a:t>
            </a:r>
          </a:p>
        </p:txBody>
      </p:sp>
      <p:sp>
        <p:nvSpPr>
          <p:cNvPr id="6" name="TextBox 5">
            <a:extLst>
              <a:ext uri="{FF2B5EF4-FFF2-40B4-BE49-F238E27FC236}">
                <a16:creationId xmlns:a16="http://schemas.microsoft.com/office/drawing/2014/main" id="{47188417-BB47-59A3-629B-C1987D4C8DE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386777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873</Words>
  <Application>Microsoft Office PowerPoint</Application>
  <PresentationFormat>Custom</PresentationFormat>
  <Paragraphs>47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2026-09-21T11:48:46Z</dcterms:created>
  <dcterms:modified xsi:type="dcterms:W3CDTF">2026-09-21T11:48:46Z</dcterms:modified>
</cp:coreProperties>
</file>