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56" r:id="rId3"/>
    <p:sldId id="258" r:id="rId4"/>
    <p:sldId id="259" r:id="rId5"/>
    <p:sldId id="277" r:id="rId6"/>
    <p:sldId id="279" r:id="rId7"/>
    <p:sldId id="280" r:id="rId8"/>
    <p:sldId id="281" r:id="rId9"/>
    <p:sldId id="282" r:id="rId10"/>
    <p:sldId id="283" r:id="rId11"/>
    <p:sldId id="284" r:id="rId12"/>
    <p:sldId id="285" r:id="rId13"/>
    <p:sldId id="286" r:id="rId14"/>
    <p:sldId id="287" r:id="rId15"/>
    <p:sldId id="288" r:id="rId16"/>
    <p:sldId id="289" r:id="rId17"/>
    <p:sldId id="290" r:id="rId18"/>
    <p:sldId id="29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80" y="14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856D6-D801-FA2D-E319-8AF11DF866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93A8C0-BA45-1C2A-A4D6-D7DD546960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412225-ED05-F8E1-39C4-88FB2284961A}"/>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5" name="Footer Placeholder 4">
            <a:extLst>
              <a:ext uri="{FF2B5EF4-FFF2-40B4-BE49-F238E27FC236}">
                <a16:creationId xmlns:a16="http://schemas.microsoft.com/office/drawing/2014/main" id="{3DC63A43-EC39-B6A0-083B-B428FEBE0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296940-9BE5-9495-2F75-3F36D7A7B93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658400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47DA7-B0B2-6ABE-1DB5-B770AF6570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2D47AA-DE16-1B54-434C-780C1AC7E5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761372-6930-A4E8-37D1-7C451F0924CF}"/>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5" name="Footer Placeholder 4">
            <a:extLst>
              <a:ext uri="{FF2B5EF4-FFF2-40B4-BE49-F238E27FC236}">
                <a16:creationId xmlns:a16="http://schemas.microsoft.com/office/drawing/2014/main" id="{CE09ED1D-BD52-22A0-F3CB-3CBAD1A35A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424CB9-D0A2-9CBC-7EBB-57B44AAC03BD}"/>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112558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C7BBB-CF6F-B23F-E14B-D87775895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0457D2-F2D8-AEC0-3300-87B2247D6C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ECED82-D0F8-E8E3-4F36-6B6AAFB7125A}"/>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5" name="Footer Placeholder 4">
            <a:extLst>
              <a:ext uri="{FF2B5EF4-FFF2-40B4-BE49-F238E27FC236}">
                <a16:creationId xmlns:a16="http://schemas.microsoft.com/office/drawing/2014/main" id="{46B18BEB-9046-1592-BCA2-1ADD5AF992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C27477-26E2-2689-81D2-2A67963C498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607345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319F4-175F-B63F-D536-E05CAFDAFF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B147D0-54AE-6279-7B8C-1D08FB873E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1C9A72-E758-4CD4-83E3-FED63D6B81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21F6CE-3045-B45C-066C-BC7BED3AB71D}"/>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6" name="Footer Placeholder 5">
            <a:extLst>
              <a:ext uri="{FF2B5EF4-FFF2-40B4-BE49-F238E27FC236}">
                <a16:creationId xmlns:a16="http://schemas.microsoft.com/office/drawing/2014/main" id="{34F6B027-0BBC-27D1-3C42-D7C686F397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17A788-FE07-4BED-89D7-6FB2AD53F007}"/>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796203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D7C4-82CD-FF57-5CCF-C69B6FD8FB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F00744-897A-3266-9535-B8DEE1291A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A6A2A2-DF3F-9773-2906-DA7FAD49D7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0E9F06-3205-7E29-7652-2C210540E7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DA073B-2287-0F0A-5DBF-8BD74E47D9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64B6CE-2FB3-BBC4-5848-BA71D0158D16}"/>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8" name="Footer Placeholder 7">
            <a:extLst>
              <a:ext uri="{FF2B5EF4-FFF2-40B4-BE49-F238E27FC236}">
                <a16:creationId xmlns:a16="http://schemas.microsoft.com/office/drawing/2014/main" id="{1E6BAADC-59CC-CB6A-A2A5-F3E1B16FF3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96E064-A4B5-D80B-0EF0-6B5E0B53D3F3}"/>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549554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1E18-7503-CCC4-5C2D-695C0CE965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736A9D-C59D-1788-EE61-9CD3B4E9798B}"/>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4" name="Footer Placeholder 3">
            <a:extLst>
              <a:ext uri="{FF2B5EF4-FFF2-40B4-BE49-F238E27FC236}">
                <a16:creationId xmlns:a16="http://schemas.microsoft.com/office/drawing/2014/main" id="{3299CA69-C85D-8B9B-13CC-86EF2FDE1A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9E6744-1625-C8BA-3608-3FAF79E6F305}"/>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481852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A4B326-44C9-D1AB-CA09-8C618439032F}"/>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3" name="Footer Placeholder 2">
            <a:extLst>
              <a:ext uri="{FF2B5EF4-FFF2-40B4-BE49-F238E27FC236}">
                <a16:creationId xmlns:a16="http://schemas.microsoft.com/office/drawing/2014/main" id="{7C1A3C32-53CE-FD42-701F-818B0EA0E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CC8B9B-B8DB-BC1E-34FD-608C84C7DF6C}"/>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2376908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A4D47-8048-A6A0-E3F5-B29CEAA49E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959C24-CF70-73CC-77E0-2FBBB77E9F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BD5ABC-86E9-5A9D-469C-CAFE3A47B0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F7B3F8-C6B7-145C-B922-B5F071C807A2}"/>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6" name="Footer Placeholder 5">
            <a:extLst>
              <a:ext uri="{FF2B5EF4-FFF2-40B4-BE49-F238E27FC236}">
                <a16:creationId xmlns:a16="http://schemas.microsoft.com/office/drawing/2014/main" id="{1A22463E-C2C0-781F-2EB1-0190B3CE3B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AAB542-5285-26A0-CF10-C1C58D84321F}"/>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99181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8838-4C58-CD04-CF0C-9D5C0F436E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957BA6-FCFA-055A-F2E3-9CD411B417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350950-8A71-0D6C-88FF-008B71216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DBA49B-3604-A6E6-D253-172AC4A11CD8}"/>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6" name="Footer Placeholder 5">
            <a:extLst>
              <a:ext uri="{FF2B5EF4-FFF2-40B4-BE49-F238E27FC236}">
                <a16:creationId xmlns:a16="http://schemas.microsoft.com/office/drawing/2014/main" id="{62284F70-CF7F-0589-284F-3B3987E835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E3F1FC-9BF8-6A15-0331-BF9997853311}"/>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098809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EC10B-8CCC-CD0B-CC17-C14BCD1094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84ED69-4EC5-CB7E-EA5C-7A7CDC33A1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CA02F-D721-1EEE-2549-0D0E9E2BF44B}"/>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5" name="Footer Placeholder 4">
            <a:extLst>
              <a:ext uri="{FF2B5EF4-FFF2-40B4-BE49-F238E27FC236}">
                <a16:creationId xmlns:a16="http://schemas.microsoft.com/office/drawing/2014/main" id="{D8CD3281-E702-C14F-7785-6ECE5E4B9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3889B1-0F74-5F2B-5997-1786F3E14D4A}"/>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990817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6374BA-549E-3531-579E-243A94509D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F9099C-5B0C-B922-4040-974B6E20CE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63EF46-8B25-9BC0-DEEC-90F14C340672}"/>
              </a:ext>
            </a:extLst>
          </p:cNvPr>
          <p:cNvSpPr>
            <a:spLocks noGrp="1"/>
          </p:cNvSpPr>
          <p:nvPr>
            <p:ph type="dt" sz="half" idx="10"/>
          </p:nvPr>
        </p:nvSpPr>
        <p:spPr/>
        <p:txBody>
          <a:bodyPr/>
          <a:lstStyle/>
          <a:p>
            <a:fld id="{A0BFECB6-7C5E-4904-AA0E-4BC37958F315}" type="datetimeFigureOut">
              <a:rPr lang="en-US" smtClean="0"/>
              <a:t>9/12/2026</a:t>
            </a:fld>
            <a:endParaRPr lang="en-US"/>
          </a:p>
        </p:txBody>
      </p:sp>
      <p:sp>
        <p:nvSpPr>
          <p:cNvPr id="5" name="Footer Placeholder 4">
            <a:extLst>
              <a:ext uri="{FF2B5EF4-FFF2-40B4-BE49-F238E27FC236}">
                <a16:creationId xmlns:a16="http://schemas.microsoft.com/office/drawing/2014/main" id="{69813FC8-B5F2-2A2D-1317-437154F71C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F4345-A569-BF04-6EA7-198E2D4B267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2531812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9673F5-297E-8151-81D0-76A34729F9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918A6A-9B74-7FA9-F72A-D1EDA7631C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D11EF-A0B6-8E20-CA75-D83F53962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BFECB6-7C5E-4904-AA0E-4BC37958F315}" type="datetimeFigureOut">
              <a:rPr lang="en-US" smtClean="0"/>
              <a:t>9/12/2026</a:t>
            </a:fld>
            <a:endParaRPr lang="en-US"/>
          </a:p>
        </p:txBody>
      </p:sp>
      <p:sp>
        <p:nvSpPr>
          <p:cNvPr id="5" name="Footer Placeholder 4">
            <a:extLst>
              <a:ext uri="{FF2B5EF4-FFF2-40B4-BE49-F238E27FC236}">
                <a16:creationId xmlns:a16="http://schemas.microsoft.com/office/drawing/2014/main" id="{C122AC53-785D-62F3-21E3-41544CFFD2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369CB0-CE7E-9FBC-556E-84E069C5A5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74FE1F-5F63-45AC-A5F4-761FE47AE569}" type="slidenum">
              <a:rPr lang="en-US" smtClean="0"/>
              <a:t>‹#›</a:t>
            </a:fld>
            <a:endParaRPr lang="en-US"/>
          </a:p>
        </p:txBody>
      </p:sp>
    </p:spTree>
    <p:extLst>
      <p:ext uri="{BB962C8B-B14F-4D97-AF65-F5344CB8AC3E}">
        <p14:creationId xmlns:p14="http://schemas.microsoft.com/office/powerpoint/2010/main" val="378792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BDC7074-4135-0CBE-3378-B6DB25C250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7739278-3FA4-2E87-8EB8-E2607D22494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80548F5E-A227-3B09-5A28-953B22772BA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2:1-4</a:t>
            </a:r>
          </a:p>
        </p:txBody>
      </p:sp>
      <p:cxnSp>
        <p:nvCxnSpPr>
          <p:cNvPr id="4" name="Straight Connector 3">
            <a:extLst>
              <a:ext uri="{FF2B5EF4-FFF2-40B4-BE49-F238E27FC236}">
                <a16:creationId xmlns:a16="http://schemas.microsoft.com/office/drawing/2014/main" id="{5F6B912E-4B90-C04E-38E3-F90A56B8EE7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EDA241B-B3FB-46DA-3F27-568D95AD9C6C}"/>
              </a:ext>
            </a:extLst>
          </p:cNvPr>
          <p:cNvSpPr txBox="1"/>
          <p:nvPr/>
        </p:nvSpPr>
        <p:spPr>
          <a:xfrm>
            <a:off x="736600" y="1875136"/>
            <a:ext cx="10464800" cy="3323987"/>
          </a:xfrm>
          <a:prstGeom prst="rect">
            <a:avLst/>
          </a:prstGeom>
          <a:noFill/>
        </p:spPr>
        <p:txBody>
          <a:bodyPr vert="horz" wrap="square" lIns="0" tIns="0" rIns="0" bIns="0" rtlCol="0">
            <a:spAutoFit/>
          </a:bodyPr>
          <a:lstStyle/>
          <a:p>
            <a:r>
              <a:rPr lang="en-US" sz="3600" b="1" dirty="0">
                <a:latin typeface="Arial" panose="020B0604020202020204" pitchFamily="34" charset="0"/>
                <a:cs typeface="Arial" panose="020B0604020202020204" pitchFamily="34" charset="0"/>
              </a:rPr>
              <a:t>1</a:t>
            </a:r>
            <a:r>
              <a:rPr lang="en-US" sz="3600" dirty="0">
                <a:latin typeface="Arial" panose="020B0604020202020204" pitchFamily="34" charset="0"/>
                <a:cs typeface="Arial" panose="020B0604020202020204" pitchFamily="34" charset="0"/>
              </a:rPr>
              <a:t> Therefore we ought to give the more earnest heed to the things which we have heard, lest at any time we should let </a:t>
            </a:r>
            <a:r>
              <a:rPr lang="en-US" sz="3600" i="1" dirty="0">
                <a:latin typeface="Arial" panose="020B0604020202020204" pitchFamily="34" charset="0"/>
                <a:cs typeface="Arial" panose="020B0604020202020204" pitchFamily="34" charset="0"/>
              </a:rPr>
              <a:t>them</a:t>
            </a:r>
            <a:r>
              <a:rPr lang="en-US" sz="3600" dirty="0">
                <a:latin typeface="Arial" panose="020B0604020202020204" pitchFamily="34" charset="0"/>
                <a:cs typeface="Arial" panose="020B0604020202020204" pitchFamily="34" charset="0"/>
              </a:rPr>
              <a:t> slip. </a:t>
            </a:r>
          </a:p>
          <a:p>
            <a:r>
              <a:rPr lang="en-US" sz="3600" b="1" dirty="0">
                <a:latin typeface="Arial" panose="020B0604020202020204" pitchFamily="34" charset="0"/>
                <a:cs typeface="Arial" panose="020B0604020202020204" pitchFamily="34" charset="0"/>
              </a:rPr>
              <a:t>2</a:t>
            </a:r>
            <a:r>
              <a:rPr lang="en-US" sz="3600" dirty="0">
                <a:latin typeface="Arial" panose="020B0604020202020204" pitchFamily="34" charset="0"/>
                <a:cs typeface="Arial" panose="020B0604020202020204" pitchFamily="34" charset="0"/>
              </a:rPr>
              <a:t> For if the word spoken by angels was </a:t>
            </a:r>
            <a:r>
              <a:rPr lang="en-US" sz="3600" dirty="0" err="1">
                <a:latin typeface="Arial" panose="020B0604020202020204" pitchFamily="34" charset="0"/>
                <a:cs typeface="Arial" panose="020B0604020202020204" pitchFamily="34" charset="0"/>
              </a:rPr>
              <a:t>stedfast</a:t>
            </a:r>
            <a:r>
              <a:rPr lang="en-US" sz="3600" dirty="0">
                <a:latin typeface="Arial" panose="020B0604020202020204" pitchFamily="34" charset="0"/>
                <a:cs typeface="Arial" panose="020B0604020202020204" pitchFamily="34" charset="0"/>
              </a:rPr>
              <a:t>, and every transgression and disobedience received a just recompence of reward; </a:t>
            </a:r>
          </a:p>
        </p:txBody>
      </p:sp>
      <p:sp>
        <p:nvSpPr>
          <p:cNvPr id="6" name="TextBox 5">
            <a:extLst>
              <a:ext uri="{FF2B5EF4-FFF2-40B4-BE49-F238E27FC236}">
                <a16:creationId xmlns:a16="http://schemas.microsoft.com/office/drawing/2014/main" id="{FFDE0756-07B8-B59D-158C-31A5C6C4AEB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610707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EE490E-DC71-8C33-F826-EAF6F6C3972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BEEAE8ED-EB84-E621-C299-C858FD24879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2:1-4</a:t>
            </a:r>
          </a:p>
        </p:txBody>
      </p:sp>
      <p:cxnSp>
        <p:nvCxnSpPr>
          <p:cNvPr id="4" name="Straight Connector 3">
            <a:extLst>
              <a:ext uri="{FF2B5EF4-FFF2-40B4-BE49-F238E27FC236}">
                <a16:creationId xmlns:a16="http://schemas.microsoft.com/office/drawing/2014/main" id="{39990503-5E8E-8089-9A27-FDE3F4F00BE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B01E394-0AE0-1ADE-A171-04F5C0BB7DC0}"/>
              </a:ext>
            </a:extLst>
          </p:cNvPr>
          <p:cNvSpPr txBox="1"/>
          <p:nvPr/>
        </p:nvSpPr>
        <p:spPr>
          <a:xfrm>
            <a:off x="736600" y="1934508"/>
            <a:ext cx="10464800" cy="3877985"/>
          </a:xfrm>
          <a:prstGeom prst="rect">
            <a:avLst/>
          </a:prstGeom>
          <a:noFill/>
        </p:spPr>
        <p:txBody>
          <a:bodyPr vert="horz" wrap="square" lIns="0" tIns="0" rIns="0" bIns="0" rtlCol="0">
            <a:spAutoFit/>
          </a:bodyPr>
          <a:lstStyle/>
          <a:p>
            <a:r>
              <a:rPr lang="en-US" sz="3600" b="1" dirty="0">
                <a:latin typeface="Arial" panose="020B0604020202020204" pitchFamily="34" charset="0"/>
                <a:cs typeface="Arial" panose="020B0604020202020204" pitchFamily="34" charset="0"/>
              </a:rPr>
              <a:t>3</a:t>
            </a:r>
            <a:r>
              <a:rPr lang="en-US" sz="3600" dirty="0">
                <a:latin typeface="Arial" panose="020B0604020202020204" pitchFamily="34" charset="0"/>
                <a:cs typeface="Arial" panose="020B0604020202020204" pitchFamily="34" charset="0"/>
              </a:rPr>
              <a:t> How shall we escape, if we neglect so great salvation; which at the first began to be spoken by the Lord, and was confirmed unto us by them that heard </a:t>
            </a:r>
            <a:r>
              <a:rPr lang="en-US" sz="3600" i="1" dirty="0">
                <a:latin typeface="Arial" panose="020B0604020202020204" pitchFamily="34" charset="0"/>
                <a:cs typeface="Arial" panose="020B0604020202020204" pitchFamily="34" charset="0"/>
              </a:rPr>
              <a:t>him</a:t>
            </a:r>
            <a:r>
              <a:rPr lang="en-US" sz="3600" dirty="0">
                <a:latin typeface="Arial" panose="020B0604020202020204" pitchFamily="34" charset="0"/>
                <a:cs typeface="Arial" panose="020B0604020202020204" pitchFamily="34" charset="0"/>
              </a:rPr>
              <a:t>; </a:t>
            </a:r>
          </a:p>
          <a:p>
            <a:r>
              <a:rPr lang="en-US" sz="3600" b="1" dirty="0">
                <a:latin typeface="Arial" panose="020B0604020202020204" pitchFamily="34" charset="0"/>
                <a:cs typeface="Arial" panose="020B0604020202020204" pitchFamily="34" charset="0"/>
              </a:rPr>
              <a:t>4</a:t>
            </a:r>
            <a:r>
              <a:rPr lang="en-US" sz="3600" dirty="0">
                <a:latin typeface="Arial" panose="020B0604020202020204" pitchFamily="34" charset="0"/>
                <a:cs typeface="Arial" panose="020B0604020202020204" pitchFamily="34" charset="0"/>
              </a:rPr>
              <a:t> God also bearing </a:t>
            </a:r>
            <a:r>
              <a:rPr lang="en-US" sz="3600" i="1" dirty="0">
                <a:latin typeface="Arial" panose="020B0604020202020204" pitchFamily="34" charset="0"/>
                <a:cs typeface="Arial" panose="020B0604020202020204" pitchFamily="34" charset="0"/>
              </a:rPr>
              <a:t>them</a:t>
            </a:r>
            <a:r>
              <a:rPr lang="en-US" sz="3600" dirty="0">
                <a:latin typeface="Arial" panose="020B0604020202020204" pitchFamily="34" charset="0"/>
                <a:cs typeface="Arial" panose="020B0604020202020204" pitchFamily="34" charset="0"/>
              </a:rPr>
              <a:t> witness, both with signs and wonders, and with divers miracles, and gifts of the Holy Ghost, according to his own will? </a:t>
            </a:r>
            <a:endParaRPr lang="en-US" sz="3200" dirty="0">
              <a:solidFill>
                <a:srgbClr val="00000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8DE1BEC-2045-AB1D-C8CC-FC543B31185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317564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AD60BA-CB8B-ECEF-5492-532F5324ED7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F911CEC8-3564-3D86-D9CC-49AD841266B2}"/>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5A3BDBF1-9249-E110-A26C-C035ABE4439A}"/>
              </a:ext>
            </a:extLst>
          </p:cNvPr>
          <p:cNvSpPr txBox="1"/>
          <p:nvPr/>
        </p:nvSpPr>
        <p:spPr>
          <a:xfrm>
            <a:off x="889000" y="2489200"/>
            <a:ext cx="10414000" cy="584775"/>
          </a:xfrm>
          <a:prstGeom prst="rect">
            <a:avLst/>
          </a:prstGeom>
          <a:noFill/>
        </p:spPr>
        <p:txBody>
          <a:bodyPr vert="horz" wrap="square" lIns="0" tIns="0" rIns="0" bIns="0" rtlCol="0">
            <a:spAutoFit/>
          </a:bodyPr>
          <a:lstStyle/>
          <a:p>
            <a:pPr algn="ctr"/>
            <a:r>
              <a:rPr lang="en-US" sz="3800" b="1" dirty="0">
                <a:solidFill>
                  <a:srgbClr val="000000"/>
                </a:solidFill>
                <a:latin typeface="Arial" panose="020B0604020202020204" pitchFamily="34" charset="0"/>
              </a:rPr>
              <a:t>Don’t Drift Away From the Truth</a:t>
            </a:r>
          </a:p>
        </p:txBody>
      </p:sp>
      <p:sp>
        <p:nvSpPr>
          <p:cNvPr id="6" name="TextBox 5">
            <a:extLst>
              <a:ext uri="{FF2B5EF4-FFF2-40B4-BE49-F238E27FC236}">
                <a16:creationId xmlns:a16="http://schemas.microsoft.com/office/drawing/2014/main" id="{3887AFEE-113E-5C77-5A75-92E34535DE4C}"/>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1130426C-D105-340E-2F7E-B93C67646F49}"/>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dirty="0">
                <a:solidFill>
                  <a:srgbClr val="000000"/>
                </a:solidFill>
                <a:latin typeface="Arial" panose="020B0604020202020204" pitchFamily="34" charset="0"/>
              </a:rPr>
              <a:t>Hebrews 2:1-4</a:t>
            </a:r>
          </a:p>
        </p:txBody>
      </p:sp>
      <p:sp>
        <p:nvSpPr>
          <p:cNvPr id="8" name="TextBox 7">
            <a:extLst>
              <a:ext uri="{FF2B5EF4-FFF2-40B4-BE49-F238E27FC236}">
                <a16:creationId xmlns:a16="http://schemas.microsoft.com/office/drawing/2014/main" id="{657F0799-9EC5-B072-D34B-1C51A906E1B0}"/>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dirty="0">
                <a:solidFill>
                  <a:srgbClr val="000000"/>
                </a:solidFill>
                <a:latin typeface="Arial" panose="020B0604020202020204" pitchFamily="34" charset="0"/>
              </a:rPr>
              <a:t>SPEAKER  |  Pastor Nathan Holmes</a:t>
            </a:r>
          </a:p>
        </p:txBody>
      </p:sp>
      <p:cxnSp>
        <p:nvCxnSpPr>
          <p:cNvPr id="9" name="Straight Connector 8">
            <a:extLst>
              <a:ext uri="{FF2B5EF4-FFF2-40B4-BE49-F238E27FC236}">
                <a16:creationId xmlns:a16="http://schemas.microsoft.com/office/drawing/2014/main" id="{D805161C-CBA3-7E2B-4FCC-DCB24A90DD49}"/>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6752614-280E-1816-E1A1-A5768AE11570}"/>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E0BA41ED-EF23-D2F0-3616-AAE40464515F}"/>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1422210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5A2354-6F13-E9C9-23E2-22943C1A303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93D6FE7-591E-4BFD-85D5-43B5EABC3D0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2:1</a:t>
            </a:r>
          </a:p>
        </p:txBody>
      </p:sp>
      <p:cxnSp>
        <p:nvCxnSpPr>
          <p:cNvPr id="4" name="Straight Connector 3">
            <a:extLst>
              <a:ext uri="{FF2B5EF4-FFF2-40B4-BE49-F238E27FC236}">
                <a16:creationId xmlns:a16="http://schemas.microsoft.com/office/drawing/2014/main" id="{68ABE453-F4D1-D50A-AD75-18CB0892303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97563A7-EC31-F6AF-92A9-5357DA504230}"/>
              </a:ext>
            </a:extLst>
          </p:cNvPr>
          <p:cNvSpPr txBox="1"/>
          <p:nvPr/>
        </p:nvSpPr>
        <p:spPr>
          <a:xfrm>
            <a:off x="736600" y="1875136"/>
            <a:ext cx="10464800" cy="1846659"/>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1</a:t>
            </a:r>
            <a:r>
              <a:rPr lang="en-US" sz="4000" dirty="0">
                <a:solidFill>
                  <a:srgbClr val="000000"/>
                </a:solidFill>
                <a:latin typeface="Arial" panose="020B0604020202020204" pitchFamily="34" charset="0"/>
              </a:rPr>
              <a:t> Therefore we ought to give the more earnest heed to the things which we have heard, lest at any time we should let them slip.</a:t>
            </a:r>
          </a:p>
        </p:txBody>
      </p:sp>
      <p:sp>
        <p:nvSpPr>
          <p:cNvPr id="6" name="TextBox 5">
            <a:extLst>
              <a:ext uri="{FF2B5EF4-FFF2-40B4-BE49-F238E27FC236}">
                <a16:creationId xmlns:a16="http://schemas.microsoft.com/office/drawing/2014/main" id="{E984AC9A-BEB3-6871-3775-E1B81BF5C2D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72937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2463A6F-2F89-BF84-8979-B6305199ABA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AB4351D-06FE-1D79-3916-95220165C90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C1DA042A-92F3-781A-9EDC-CE8FC0F16F5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1:1-2</a:t>
            </a:r>
          </a:p>
        </p:txBody>
      </p:sp>
      <p:cxnSp>
        <p:nvCxnSpPr>
          <p:cNvPr id="4" name="Straight Connector 3">
            <a:extLst>
              <a:ext uri="{FF2B5EF4-FFF2-40B4-BE49-F238E27FC236}">
                <a16:creationId xmlns:a16="http://schemas.microsoft.com/office/drawing/2014/main" id="{192EB07C-B356-B38B-5A51-89C59002590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B96C3FB-4585-B319-1CEA-5E7DCD2283F5}"/>
              </a:ext>
            </a:extLst>
          </p:cNvPr>
          <p:cNvSpPr txBox="1"/>
          <p:nvPr/>
        </p:nvSpPr>
        <p:spPr>
          <a:xfrm>
            <a:off x="736600" y="1875136"/>
            <a:ext cx="10464800" cy="3693319"/>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1</a:t>
            </a:r>
            <a:r>
              <a:rPr lang="en-US" sz="4000" dirty="0">
                <a:solidFill>
                  <a:srgbClr val="000000"/>
                </a:solidFill>
                <a:latin typeface="Arial" panose="020B0604020202020204" pitchFamily="34" charset="0"/>
              </a:rPr>
              <a:t> God, who at sundry times and in divers manners </a:t>
            </a:r>
            <a:r>
              <a:rPr lang="en-US" sz="4000" dirty="0" err="1">
                <a:solidFill>
                  <a:srgbClr val="000000"/>
                </a:solidFill>
                <a:latin typeface="Arial" panose="020B0604020202020204" pitchFamily="34" charset="0"/>
              </a:rPr>
              <a:t>spake</a:t>
            </a:r>
            <a:r>
              <a:rPr lang="en-US" sz="4000" dirty="0">
                <a:solidFill>
                  <a:srgbClr val="000000"/>
                </a:solidFill>
                <a:latin typeface="Arial" panose="020B0604020202020204" pitchFamily="34" charset="0"/>
              </a:rPr>
              <a:t> in time past unto the fathers by the prophets, </a:t>
            </a:r>
          </a:p>
          <a:p>
            <a:r>
              <a:rPr lang="en-US" sz="4000" b="1" dirty="0">
                <a:solidFill>
                  <a:srgbClr val="000000"/>
                </a:solidFill>
                <a:latin typeface="Arial" panose="020B0604020202020204" pitchFamily="34" charset="0"/>
              </a:rPr>
              <a:t>2</a:t>
            </a:r>
            <a:r>
              <a:rPr lang="en-US" sz="4000" dirty="0">
                <a:solidFill>
                  <a:srgbClr val="000000"/>
                </a:solidFill>
                <a:latin typeface="Arial" panose="020B0604020202020204" pitchFamily="34" charset="0"/>
              </a:rPr>
              <a:t> Hath in these last days spoken unto us by his Son, whom he hath appointed heir of all things, by whom also he made the worlds;</a:t>
            </a:r>
          </a:p>
        </p:txBody>
      </p:sp>
      <p:sp>
        <p:nvSpPr>
          <p:cNvPr id="6" name="TextBox 5">
            <a:extLst>
              <a:ext uri="{FF2B5EF4-FFF2-40B4-BE49-F238E27FC236}">
                <a16:creationId xmlns:a16="http://schemas.microsoft.com/office/drawing/2014/main" id="{6823FDB3-4BD1-9068-0FA2-9A06E59D141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30373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9902387-DB9D-3E3F-2A12-4192DF68ABC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473500-4BF7-2BCF-B1AF-43C0561DE8E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C0A01515-365B-1A7E-2207-03A23FF466E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2:1</a:t>
            </a:r>
          </a:p>
        </p:txBody>
      </p:sp>
      <p:cxnSp>
        <p:nvCxnSpPr>
          <p:cNvPr id="4" name="Straight Connector 3">
            <a:extLst>
              <a:ext uri="{FF2B5EF4-FFF2-40B4-BE49-F238E27FC236}">
                <a16:creationId xmlns:a16="http://schemas.microsoft.com/office/drawing/2014/main" id="{B41BFFB6-3D1A-168E-990D-90E1132C6AD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F86AD5C-DCFA-0BD9-A9D8-B6F4588005B6}"/>
              </a:ext>
            </a:extLst>
          </p:cNvPr>
          <p:cNvSpPr txBox="1"/>
          <p:nvPr/>
        </p:nvSpPr>
        <p:spPr>
          <a:xfrm>
            <a:off x="736600" y="1875136"/>
            <a:ext cx="10464800" cy="2954655"/>
          </a:xfrm>
          <a:prstGeom prst="rect">
            <a:avLst/>
          </a:prstGeom>
          <a:noFill/>
        </p:spPr>
        <p:txBody>
          <a:bodyPr vert="horz" wrap="square" lIns="0" tIns="0" rIns="0" bIns="0" rtlCol="0">
            <a:spAutoFit/>
          </a:bodyPr>
          <a:lstStyle/>
          <a:p>
            <a:r>
              <a:rPr lang="en-US" sz="4800" b="1" dirty="0">
                <a:solidFill>
                  <a:srgbClr val="000000"/>
                </a:solidFill>
                <a:latin typeface="Arial" panose="020B0604020202020204" pitchFamily="34" charset="0"/>
              </a:rPr>
              <a:t>1</a:t>
            </a:r>
            <a:r>
              <a:rPr lang="en-US" sz="4800" dirty="0">
                <a:solidFill>
                  <a:srgbClr val="000000"/>
                </a:solidFill>
                <a:latin typeface="Arial" panose="020B0604020202020204" pitchFamily="34" charset="0"/>
              </a:rPr>
              <a:t> Therefore we ought to give the more earnest heed to the things which we have heard, lest at any time we should let them slip.</a:t>
            </a:r>
          </a:p>
        </p:txBody>
      </p:sp>
      <p:sp>
        <p:nvSpPr>
          <p:cNvPr id="6" name="TextBox 5">
            <a:extLst>
              <a:ext uri="{FF2B5EF4-FFF2-40B4-BE49-F238E27FC236}">
                <a16:creationId xmlns:a16="http://schemas.microsoft.com/office/drawing/2014/main" id="{D02D0D56-E7E6-0BDC-4397-85BC1A02C03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601898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5E325AF-A873-ADF8-2BBF-2D018CAB0D9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555D1E-A98D-AB14-35BC-382EA05B668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06787DB-21B9-2BF2-EAB1-DE81D9F6CC8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Peter 1:12-13</a:t>
            </a:r>
          </a:p>
        </p:txBody>
      </p:sp>
      <p:cxnSp>
        <p:nvCxnSpPr>
          <p:cNvPr id="4" name="Straight Connector 3">
            <a:extLst>
              <a:ext uri="{FF2B5EF4-FFF2-40B4-BE49-F238E27FC236}">
                <a16:creationId xmlns:a16="http://schemas.microsoft.com/office/drawing/2014/main" id="{1F6BEF57-4941-57D1-F339-4FD06292931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1645AB9-138F-B3CA-34B2-6DD92310582C}"/>
              </a:ext>
            </a:extLst>
          </p:cNvPr>
          <p:cNvSpPr txBox="1"/>
          <p:nvPr/>
        </p:nvSpPr>
        <p:spPr>
          <a:xfrm>
            <a:off x="736600" y="1837928"/>
            <a:ext cx="10464800" cy="4308872"/>
          </a:xfrm>
          <a:prstGeom prst="rect">
            <a:avLst/>
          </a:prstGeom>
          <a:noFill/>
        </p:spPr>
        <p:txBody>
          <a:bodyPr vert="horz" wrap="square" lIns="0" tIns="0" rIns="0" bIns="0" rtlCol="0">
            <a:spAutoFit/>
          </a:bodyPr>
          <a:lstStyle/>
          <a:p>
            <a:r>
              <a:rPr lang="en-US" sz="3900" b="1" dirty="0">
                <a:solidFill>
                  <a:srgbClr val="000000"/>
                </a:solidFill>
                <a:latin typeface="Arial" panose="020B0604020202020204" pitchFamily="34" charset="0"/>
              </a:rPr>
              <a:t>12</a:t>
            </a:r>
            <a:r>
              <a:rPr lang="en-US" sz="3900" dirty="0">
                <a:solidFill>
                  <a:srgbClr val="000000"/>
                </a:solidFill>
                <a:latin typeface="Arial" panose="020B0604020202020204" pitchFamily="34" charset="0"/>
              </a:rPr>
              <a:t> Wherefore I will not be negligent to put you always in remembrance of these things, </a:t>
            </a:r>
            <a:r>
              <a:rPr lang="en-US" sz="3900" b="1" u="sng" dirty="0">
                <a:solidFill>
                  <a:srgbClr val="000000"/>
                </a:solidFill>
                <a:latin typeface="Arial" panose="020B0604020202020204" pitchFamily="34" charset="0"/>
              </a:rPr>
              <a:t>though ye know them</a:t>
            </a:r>
            <a:r>
              <a:rPr lang="en-US" sz="3900" dirty="0">
                <a:solidFill>
                  <a:srgbClr val="000000"/>
                </a:solidFill>
                <a:latin typeface="Arial" panose="020B0604020202020204" pitchFamily="34" charset="0"/>
              </a:rPr>
              <a:t>, and be established in the present truth. </a:t>
            </a:r>
          </a:p>
          <a:p>
            <a:r>
              <a:rPr lang="en-US" sz="3900" b="1" dirty="0">
                <a:solidFill>
                  <a:srgbClr val="000000"/>
                </a:solidFill>
                <a:latin typeface="Arial" panose="020B0604020202020204" pitchFamily="34" charset="0"/>
              </a:rPr>
              <a:t>13</a:t>
            </a:r>
            <a:r>
              <a:rPr lang="en-US" sz="3900" dirty="0">
                <a:solidFill>
                  <a:srgbClr val="000000"/>
                </a:solidFill>
                <a:latin typeface="Arial" panose="020B0604020202020204" pitchFamily="34" charset="0"/>
              </a:rPr>
              <a:t> Yea, I think it meet, as long as I am in this tabernacle, to stir you up by putting you in remembrance;</a:t>
            </a:r>
          </a:p>
        </p:txBody>
      </p:sp>
      <p:sp>
        <p:nvSpPr>
          <p:cNvPr id="6" name="TextBox 5">
            <a:extLst>
              <a:ext uri="{FF2B5EF4-FFF2-40B4-BE49-F238E27FC236}">
                <a16:creationId xmlns:a16="http://schemas.microsoft.com/office/drawing/2014/main" id="{9FF544F8-D57D-D9EA-95A8-9E363F3F3D8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70634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51E4590-442B-639B-1579-5E544273D8A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790F570-527D-D197-AE7B-4DC838D87A2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E856ED2-1145-1826-0EDD-3CD070AA75C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2:2-3</a:t>
            </a:r>
          </a:p>
        </p:txBody>
      </p:sp>
      <p:cxnSp>
        <p:nvCxnSpPr>
          <p:cNvPr id="4" name="Straight Connector 3">
            <a:extLst>
              <a:ext uri="{FF2B5EF4-FFF2-40B4-BE49-F238E27FC236}">
                <a16:creationId xmlns:a16="http://schemas.microsoft.com/office/drawing/2014/main" id="{09A96799-B317-F1DC-0EED-B8936186E41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3E743B1-ACFA-6833-4920-6E5000080BFD}"/>
              </a:ext>
            </a:extLst>
          </p:cNvPr>
          <p:cNvSpPr txBox="1"/>
          <p:nvPr/>
        </p:nvSpPr>
        <p:spPr>
          <a:xfrm>
            <a:off x="736600" y="1837928"/>
            <a:ext cx="10464800" cy="3877985"/>
          </a:xfrm>
          <a:prstGeom prst="rect">
            <a:avLst/>
          </a:prstGeom>
          <a:noFill/>
        </p:spPr>
        <p:txBody>
          <a:bodyPr vert="horz" wrap="square" lIns="0" tIns="0" rIns="0" bIns="0" rtlCol="0">
            <a:spAutoFit/>
          </a:bodyPr>
          <a:lstStyle/>
          <a:p>
            <a:r>
              <a:rPr lang="en-US" sz="3600" b="1" dirty="0">
                <a:solidFill>
                  <a:srgbClr val="000000"/>
                </a:solidFill>
                <a:latin typeface="Arial" panose="020B0604020202020204" pitchFamily="34" charset="0"/>
              </a:rPr>
              <a:t>2</a:t>
            </a:r>
            <a:r>
              <a:rPr lang="en-US" sz="3600" dirty="0">
                <a:solidFill>
                  <a:srgbClr val="000000"/>
                </a:solidFill>
                <a:latin typeface="Arial" panose="020B0604020202020204" pitchFamily="34" charset="0"/>
              </a:rPr>
              <a:t> For if the word spoken by angels was </a:t>
            </a:r>
            <a:r>
              <a:rPr lang="en-US" sz="3600" dirty="0" err="1">
                <a:solidFill>
                  <a:srgbClr val="000000"/>
                </a:solidFill>
                <a:latin typeface="Arial" panose="020B0604020202020204" pitchFamily="34" charset="0"/>
              </a:rPr>
              <a:t>stedfast</a:t>
            </a:r>
            <a:r>
              <a:rPr lang="en-US" sz="3600" dirty="0">
                <a:solidFill>
                  <a:srgbClr val="000000"/>
                </a:solidFill>
                <a:latin typeface="Arial" panose="020B0604020202020204" pitchFamily="34" charset="0"/>
              </a:rPr>
              <a:t>, and every transgression and disobedience received a just recompence of reward; </a:t>
            </a:r>
          </a:p>
          <a:p>
            <a:r>
              <a:rPr lang="en-US" sz="3600" b="1" dirty="0">
                <a:solidFill>
                  <a:srgbClr val="000000"/>
                </a:solidFill>
                <a:latin typeface="Arial" panose="020B0604020202020204" pitchFamily="34" charset="0"/>
              </a:rPr>
              <a:t>3</a:t>
            </a:r>
            <a:r>
              <a:rPr lang="en-US" sz="3600" dirty="0">
                <a:solidFill>
                  <a:srgbClr val="000000"/>
                </a:solidFill>
                <a:latin typeface="Arial" panose="020B0604020202020204" pitchFamily="34" charset="0"/>
              </a:rPr>
              <a:t> How shall we escape, if we neglect so great salvation; which at the first began to be spoken by the Lord, and was confirmed unto us by them that heard him;</a:t>
            </a:r>
          </a:p>
        </p:txBody>
      </p:sp>
      <p:sp>
        <p:nvSpPr>
          <p:cNvPr id="6" name="TextBox 5">
            <a:extLst>
              <a:ext uri="{FF2B5EF4-FFF2-40B4-BE49-F238E27FC236}">
                <a16:creationId xmlns:a16="http://schemas.microsoft.com/office/drawing/2014/main" id="{B620E55E-EBC0-5FA7-69A9-7E7255F554A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672570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204F59F-EA51-CAB4-A5D1-E16DBA27764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77F75F-CBAD-B264-575F-3B62294EE40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AF4C89B-9AC4-FC1A-F064-40B1C2F86CA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Galatians 3:19</a:t>
            </a:r>
          </a:p>
        </p:txBody>
      </p:sp>
      <p:cxnSp>
        <p:nvCxnSpPr>
          <p:cNvPr id="4" name="Straight Connector 3">
            <a:extLst>
              <a:ext uri="{FF2B5EF4-FFF2-40B4-BE49-F238E27FC236}">
                <a16:creationId xmlns:a16="http://schemas.microsoft.com/office/drawing/2014/main" id="{2D7744C7-5746-BB01-A3DF-FEDC30B6028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1F58A86-C44F-B874-E024-1F7BCD45A248}"/>
              </a:ext>
            </a:extLst>
          </p:cNvPr>
          <p:cNvSpPr txBox="1"/>
          <p:nvPr/>
        </p:nvSpPr>
        <p:spPr>
          <a:xfrm>
            <a:off x="736600" y="1837928"/>
            <a:ext cx="10464800" cy="3077766"/>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19</a:t>
            </a:r>
            <a:r>
              <a:rPr lang="en-US" sz="4000" dirty="0">
                <a:solidFill>
                  <a:srgbClr val="000000"/>
                </a:solidFill>
                <a:latin typeface="Arial" panose="020B0604020202020204" pitchFamily="34" charset="0"/>
              </a:rPr>
              <a:t> Wherefore then </a:t>
            </a:r>
            <a:r>
              <a:rPr lang="en-US" sz="4000" dirty="0" err="1">
                <a:solidFill>
                  <a:srgbClr val="000000"/>
                </a:solidFill>
                <a:latin typeface="Arial" panose="020B0604020202020204" pitchFamily="34" charset="0"/>
              </a:rPr>
              <a:t>serveth</a:t>
            </a:r>
            <a:r>
              <a:rPr lang="en-US" sz="4000" dirty="0">
                <a:solidFill>
                  <a:srgbClr val="000000"/>
                </a:solidFill>
                <a:latin typeface="Arial" panose="020B0604020202020204" pitchFamily="34" charset="0"/>
              </a:rPr>
              <a:t> the law? It was added because of transgressions, till the seed should come to whom the promise was made; and it was ordained by angels in the hand of a mediator.</a:t>
            </a:r>
          </a:p>
        </p:txBody>
      </p:sp>
      <p:sp>
        <p:nvSpPr>
          <p:cNvPr id="6" name="TextBox 5">
            <a:extLst>
              <a:ext uri="{FF2B5EF4-FFF2-40B4-BE49-F238E27FC236}">
                <a16:creationId xmlns:a16="http://schemas.microsoft.com/office/drawing/2014/main" id="{5AFA2837-91DE-7ABD-C5EC-808EA617A47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745218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174A285-2005-467E-D99E-6CD02987C0E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60BF44-CC5A-C450-727A-F055EFDC544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C1A22A7A-C3DD-F0F3-2351-70FCC8C391E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2:2b</a:t>
            </a:r>
          </a:p>
        </p:txBody>
      </p:sp>
      <p:cxnSp>
        <p:nvCxnSpPr>
          <p:cNvPr id="4" name="Straight Connector 3">
            <a:extLst>
              <a:ext uri="{FF2B5EF4-FFF2-40B4-BE49-F238E27FC236}">
                <a16:creationId xmlns:a16="http://schemas.microsoft.com/office/drawing/2014/main" id="{7C2A2FFF-F283-2EFE-77F9-64D09E03158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175EB40-FB01-631A-31F8-0EDC384C49E9}"/>
              </a:ext>
            </a:extLst>
          </p:cNvPr>
          <p:cNvSpPr txBox="1"/>
          <p:nvPr/>
        </p:nvSpPr>
        <p:spPr>
          <a:xfrm>
            <a:off x="736600" y="1837928"/>
            <a:ext cx="10464800" cy="2031325"/>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2b</a:t>
            </a:r>
            <a:r>
              <a:rPr lang="en-US" sz="4400" dirty="0">
                <a:solidFill>
                  <a:srgbClr val="000000"/>
                </a:solidFill>
                <a:latin typeface="Arial" panose="020B0604020202020204" pitchFamily="34" charset="0"/>
              </a:rPr>
              <a:t> …and every transgression and disobedience received a just recompence of reward;</a:t>
            </a:r>
          </a:p>
        </p:txBody>
      </p:sp>
      <p:sp>
        <p:nvSpPr>
          <p:cNvPr id="6" name="TextBox 5">
            <a:extLst>
              <a:ext uri="{FF2B5EF4-FFF2-40B4-BE49-F238E27FC236}">
                <a16:creationId xmlns:a16="http://schemas.microsoft.com/office/drawing/2014/main" id="{1D1DC347-7A79-A1BA-10BD-4E0C3EF9D21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856382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6E14D96-2F53-E4C3-387F-38E0B9F19A2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E29DECC-79BB-7BDE-AD68-12C95D9E0CC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12714AA2-B85D-2B02-8009-6AF2EEBEF30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2:2-3</a:t>
            </a:r>
          </a:p>
        </p:txBody>
      </p:sp>
      <p:cxnSp>
        <p:nvCxnSpPr>
          <p:cNvPr id="4" name="Straight Connector 3">
            <a:extLst>
              <a:ext uri="{FF2B5EF4-FFF2-40B4-BE49-F238E27FC236}">
                <a16:creationId xmlns:a16="http://schemas.microsoft.com/office/drawing/2014/main" id="{E01F1734-4903-884E-B5DD-F4B7026392B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0BD295A-465C-3B12-9402-C62470717775}"/>
              </a:ext>
            </a:extLst>
          </p:cNvPr>
          <p:cNvSpPr txBox="1"/>
          <p:nvPr/>
        </p:nvSpPr>
        <p:spPr>
          <a:xfrm>
            <a:off x="736600" y="1837928"/>
            <a:ext cx="10464800" cy="3877985"/>
          </a:xfrm>
          <a:prstGeom prst="rect">
            <a:avLst/>
          </a:prstGeom>
          <a:noFill/>
        </p:spPr>
        <p:txBody>
          <a:bodyPr vert="horz" wrap="square" lIns="0" tIns="0" rIns="0" bIns="0" rtlCol="0">
            <a:spAutoFit/>
          </a:bodyPr>
          <a:lstStyle/>
          <a:p>
            <a:r>
              <a:rPr lang="en-US" sz="3600" b="1" dirty="0">
                <a:solidFill>
                  <a:srgbClr val="000000"/>
                </a:solidFill>
                <a:latin typeface="Arial" panose="020B0604020202020204" pitchFamily="34" charset="0"/>
              </a:rPr>
              <a:t>2</a:t>
            </a:r>
            <a:r>
              <a:rPr lang="en-US" sz="3600" dirty="0">
                <a:solidFill>
                  <a:srgbClr val="000000"/>
                </a:solidFill>
                <a:latin typeface="Arial" panose="020B0604020202020204" pitchFamily="34" charset="0"/>
              </a:rPr>
              <a:t> For if the word spoken by angels was </a:t>
            </a:r>
            <a:r>
              <a:rPr lang="en-US" sz="3600" dirty="0" err="1">
                <a:solidFill>
                  <a:srgbClr val="000000"/>
                </a:solidFill>
                <a:latin typeface="Arial" panose="020B0604020202020204" pitchFamily="34" charset="0"/>
              </a:rPr>
              <a:t>stedfast</a:t>
            </a:r>
            <a:r>
              <a:rPr lang="en-US" sz="3600" dirty="0">
                <a:solidFill>
                  <a:srgbClr val="000000"/>
                </a:solidFill>
                <a:latin typeface="Arial" panose="020B0604020202020204" pitchFamily="34" charset="0"/>
              </a:rPr>
              <a:t>, and every transgression and disobedience received a just recompence of reward; </a:t>
            </a:r>
          </a:p>
          <a:p>
            <a:r>
              <a:rPr lang="en-US" sz="3600" b="1" dirty="0">
                <a:solidFill>
                  <a:srgbClr val="000000"/>
                </a:solidFill>
                <a:latin typeface="Arial" panose="020B0604020202020204" pitchFamily="34" charset="0"/>
              </a:rPr>
              <a:t>3</a:t>
            </a:r>
            <a:r>
              <a:rPr lang="en-US" sz="3600" dirty="0">
                <a:solidFill>
                  <a:srgbClr val="000000"/>
                </a:solidFill>
                <a:latin typeface="Arial" panose="020B0604020202020204" pitchFamily="34" charset="0"/>
              </a:rPr>
              <a:t> How shall we escape, if we neglect so great salvation; which at the first began to be spoken by the Lord, and was confirmed unto us by them that heard him;</a:t>
            </a:r>
          </a:p>
        </p:txBody>
      </p:sp>
      <p:sp>
        <p:nvSpPr>
          <p:cNvPr id="6" name="TextBox 5">
            <a:extLst>
              <a:ext uri="{FF2B5EF4-FFF2-40B4-BE49-F238E27FC236}">
                <a16:creationId xmlns:a16="http://schemas.microsoft.com/office/drawing/2014/main" id="{2E0C5225-61CE-35BC-639E-4094251D4C2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940440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3C08698-777D-DFFA-9325-D4863BA1F1B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C8CF91-7A0A-FB62-C64F-C50477263D9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8EC19F2D-F8C1-37B2-5BA2-E17B16145E6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12:6</a:t>
            </a:r>
          </a:p>
        </p:txBody>
      </p:sp>
      <p:cxnSp>
        <p:nvCxnSpPr>
          <p:cNvPr id="4" name="Straight Connector 3">
            <a:extLst>
              <a:ext uri="{FF2B5EF4-FFF2-40B4-BE49-F238E27FC236}">
                <a16:creationId xmlns:a16="http://schemas.microsoft.com/office/drawing/2014/main" id="{2613E706-1A89-0B93-683F-35685FD1433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D743058-1DFE-BB9B-C06A-E5D1263DD82D}"/>
              </a:ext>
            </a:extLst>
          </p:cNvPr>
          <p:cNvSpPr txBox="1"/>
          <p:nvPr/>
        </p:nvSpPr>
        <p:spPr>
          <a:xfrm>
            <a:off x="736600" y="1837928"/>
            <a:ext cx="10464800" cy="2031325"/>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6</a:t>
            </a:r>
            <a:r>
              <a:rPr lang="en-US" sz="4400" dirty="0">
                <a:solidFill>
                  <a:srgbClr val="000000"/>
                </a:solidFill>
                <a:latin typeface="Arial" panose="020B0604020202020204" pitchFamily="34" charset="0"/>
              </a:rPr>
              <a:t> For whom the Lord loveth he </a:t>
            </a:r>
            <a:r>
              <a:rPr lang="en-US" sz="4400" dirty="0" err="1">
                <a:solidFill>
                  <a:srgbClr val="000000"/>
                </a:solidFill>
                <a:latin typeface="Arial" panose="020B0604020202020204" pitchFamily="34" charset="0"/>
              </a:rPr>
              <a:t>chasteneth</a:t>
            </a:r>
            <a:r>
              <a:rPr lang="en-US" sz="4400" dirty="0">
                <a:solidFill>
                  <a:srgbClr val="000000"/>
                </a:solidFill>
                <a:latin typeface="Arial" panose="020B0604020202020204" pitchFamily="34" charset="0"/>
              </a:rPr>
              <a:t>, and </a:t>
            </a:r>
            <a:r>
              <a:rPr lang="en-US" sz="4400" dirty="0" err="1">
                <a:solidFill>
                  <a:srgbClr val="000000"/>
                </a:solidFill>
                <a:latin typeface="Arial" panose="020B0604020202020204" pitchFamily="34" charset="0"/>
              </a:rPr>
              <a:t>scourgeth</a:t>
            </a:r>
            <a:r>
              <a:rPr lang="en-US" sz="4400" dirty="0">
                <a:solidFill>
                  <a:srgbClr val="000000"/>
                </a:solidFill>
                <a:latin typeface="Arial" panose="020B0604020202020204" pitchFamily="34" charset="0"/>
              </a:rPr>
              <a:t> every son whom he </a:t>
            </a:r>
            <a:r>
              <a:rPr lang="en-US" sz="4400" dirty="0" err="1">
                <a:solidFill>
                  <a:srgbClr val="000000"/>
                </a:solidFill>
                <a:latin typeface="Arial" panose="020B0604020202020204" pitchFamily="34" charset="0"/>
              </a:rPr>
              <a:t>receiveth</a:t>
            </a:r>
            <a:r>
              <a:rPr lang="en-US" sz="4400" dirty="0">
                <a:solidFill>
                  <a:srgbClr val="000000"/>
                </a:solidFill>
                <a:latin typeface="Arial" panose="020B0604020202020204" pitchFamily="34" charset="0"/>
              </a:rPr>
              <a:t>.</a:t>
            </a:r>
          </a:p>
        </p:txBody>
      </p:sp>
      <p:sp>
        <p:nvSpPr>
          <p:cNvPr id="6" name="TextBox 5">
            <a:extLst>
              <a:ext uri="{FF2B5EF4-FFF2-40B4-BE49-F238E27FC236}">
                <a16:creationId xmlns:a16="http://schemas.microsoft.com/office/drawing/2014/main" id="{4523EDF9-967E-8309-1DAB-486672F262E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907798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F38B50B-B943-2156-0B54-E386EFEC68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0C0318-4463-6F78-4C22-C2297E99BF3D}"/>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C6D1E53-DC36-8A97-D205-9A2E14077D3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2:3-4</a:t>
            </a:r>
          </a:p>
        </p:txBody>
      </p:sp>
      <p:cxnSp>
        <p:nvCxnSpPr>
          <p:cNvPr id="4" name="Straight Connector 3">
            <a:extLst>
              <a:ext uri="{FF2B5EF4-FFF2-40B4-BE49-F238E27FC236}">
                <a16:creationId xmlns:a16="http://schemas.microsoft.com/office/drawing/2014/main" id="{2D31E509-7F16-6CE9-4609-C1F41A37EE5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08972A7-8EA6-DD3E-81E1-69AAB9331C02}"/>
              </a:ext>
            </a:extLst>
          </p:cNvPr>
          <p:cNvSpPr txBox="1"/>
          <p:nvPr/>
        </p:nvSpPr>
        <p:spPr>
          <a:xfrm>
            <a:off x="736600" y="1837928"/>
            <a:ext cx="10464800" cy="3877985"/>
          </a:xfrm>
          <a:prstGeom prst="rect">
            <a:avLst/>
          </a:prstGeom>
          <a:noFill/>
        </p:spPr>
        <p:txBody>
          <a:bodyPr vert="horz" wrap="square" lIns="0" tIns="0" rIns="0" bIns="0" rtlCol="0">
            <a:spAutoFit/>
          </a:bodyPr>
          <a:lstStyle/>
          <a:p>
            <a:r>
              <a:rPr lang="en-US" sz="3600" b="1" dirty="0">
                <a:solidFill>
                  <a:srgbClr val="000000"/>
                </a:solidFill>
                <a:latin typeface="Arial" panose="020B0604020202020204" pitchFamily="34" charset="0"/>
              </a:rPr>
              <a:t>3</a:t>
            </a:r>
            <a:r>
              <a:rPr lang="en-US" sz="3600" dirty="0">
                <a:solidFill>
                  <a:srgbClr val="000000"/>
                </a:solidFill>
                <a:latin typeface="Arial" panose="020B0604020202020204" pitchFamily="34" charset="0"/>
              </a:rPr>
              <a:t> How shall we escape, if we neglect so great salvation; which at the first began to be spoken by the Lord, and was confirmed unto us by them that heard him; </a:t>
            </a:r>
          </a:p>
          <a:p>
            <a:r>
              <a:rPr lang="en-US" sz="3600" b="1" dirty="0">
                <a:solidFill>
                  <a:srgbClr val="000000"/>
                </a:solidFill>
                <a:latin typeface="Arial" panose="020B0604020202020204" pitchFamily="34" charset="0"/>
              </a:rPr>
              <a:t>4</a:t>
            </a:r>
            <a:r>
              <a:rPr lang="en-US" sz="3600" dirty="0">
                <a:solidFill>
                  <a:srgbClr val="000000"/>
                </a:solidFill>
                <a:latin typeface="Arial" panose="020B0604020202020204" pitchFamily="34" charset="0"/>
              </a:rPr>
              <a:t> God also bearing them witness, both with signs and wonders, and with divers miracles, and gifts of the Holy Ghost, according to his own will?</a:t>
            </a:r>
          </a:p>
        </p:txBody>
      </p:sp>
      <p:sp>
        <p:nvSpPr>
          <p:cNvPr id="6" name="TextBox 5">
            <a:extLst>
              <a:ext uri="{FF2B5EF4-FFF2-40B4-BE49-F238E27FC236}">
                <a16:creationId xmlns:a16="http://schemas.microsoft.com/office/drawing/2014/main" id="{0C78B5F0-B7ED-AA7F-A7FB-E9FFE9DF8588}"/>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95790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B824766-128F-D2A3-A0A1-77DD7931A44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E45C03-2CFC-5823-12A5-655D7D7E383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BF11142-8F03-5C4A-5B8F-E1CE0394CD8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1:1-3</a:t>
            </a:r>
          </a:p>
        </p:txBody>
      </p:sp>
      <p:cxnSp>
        <p:nvCxnSpPr>
          <p:cNvPr id="4" name="Straight Connector 3">
            <a:extLst>
              <a:ext uri="{FF2B5EF4-FFF2-40B4-BE49-F238E27FC236}">
                <a16:creationId xmlns:a16="http://schemas.microsoft.com/office/drawing/2014/main" id="{7AF58023-D42A-A681-322E-9B0647A5A65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ADE6E32-837D-E933-79A9-2BC94F829ED3}"/>
              </a:ext>
            </a:extLst>
          </p:cNvPr>
          <p:cNvSpPr txBox="1"/>
          <p:nvPr/>
        </p:nvSpPr>
        <p:spPr>
          <a:xfrm>
            <a:off x="736600" y="1796008"/>
            <a:ext cx="10464800" cy="4154984"/>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a:t>
            </a:r>
            <a:r>
              <a:rPr lang="en-US" sz="3000" dirty="0">
                <a:solidFill>
                  <a:srgbClr val="000000"/>
                </a:solidFill>
                <a:latin typeface="Arial" panose="020B0604020202020204" pitchFamily="34" charset="0"/>
              </a:rPr>
              <a:t> That which was from the beginning, which we have heard, which we have seen with our eyes, which we have looked upon, and our hands have handled, of the Word of life; </a:t>
            </a:r>
          </a:p>
          <a:p>
            <a:r>
              <a:rPr lang="en-US" sz="3000" b="1" dirty="0">
                <a:solidFill>
                  <a:srgbClr val="000000"/>
                </a:solidFill>
                <a:latin typeface="Arial" panose="020B0604020202020204" pitchFamily="34" charset="0"/>
              </a:rPr>
              <a:t>2</a:t>
            </a:r>
            <a:r>
              <a:rPr lang="en-US" sz="3000" dirty="0">
                <a:solidFill>
                  <a:srgbClr val="000000"/>
                </a:solidFill>
                <a:latin typeface="Arial" panose="020B0604020202020204" pitchFamily="34" charset="0"/>
              </a:rPr>
              <a:t> (For the life was manifested, and we have seen it, and bear witness, and shew unto you that eternal life, which was with the Father, and was manifested unto us;) </a:t>
            </a:r>
          </a:p>
          <a:p>
            <a:r>
              <a:rPr lang="en-US" sz="3000" b="1" dirty="0">
                <a:solidFill>
                  <a:srgbClr val="000000"/>
                </a:solidFill>
                <a:latin typeface="Arial" panose="020B0604020202020204" pitchFamily="34" charset="0"/>
              </a:rPr>
              <a:t>3</a:t>
            </a:r>
            <a:r>
              <a:rPr lang="en-US" sz="3000" dirty="0">
                <a:solidFill>
                  <a:srgbClr val="000000"/>
                </a:solidFill>
                <a:latin typeface="Arial" panose="020B0604020202020204" pitchFamily="34" charset="0"/>
              </a:rPr>
              <a:t> That which we have seen and heard declare we unto you, that ye also may have fellowship with us: and truly our fellowship is with the Father, and with his Son Jesus Christ.</a:t>
            </a:r>
          </a:p>
        </p:txBody>
      </p:sp>
      <p:sp>
        <p:nvSpPr>
          <p:cNvPr id="6" name="TextBox 5">
            <a:extLst>
              <a:ext uri="{FF2B5EF4-FFF2-40B4-BE49-F238E27FC236}">
                <a16:creationId xmlns:a16="http://schemas.microsoft.com/office/drawing/2014/main" id="{FF715B35-0E37-A452-516A-D0B9CF5F402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940045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244F7A6-47ED-41C9-1FFC-73B09539E9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D5E2AC-7C04-B264-FA2D-4C795DDEF5C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75815D2-C158-7A1A-1E4B-301CD944EC1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2:4</a:t>
            </a:r>
          </a:p>
        </p:txBody>
      </p:sp>
      <p:cxnSp>
        <p:nvCxnSpPr>
          <p:cNvPr id="4" name="Straight Connector 3">
            <a:extLst>
              <a:ext uri="{FF2B5EF4-FFF2-40B4-BE49-F238E27FC236}">
                <a16:creationId xmlns:a16="http://schemas.microsoft.com/office/drawing/2014/main" id="{D840A580-EA11-42DF-4777-CF32EF4735E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0AAC913-96C0-DF38-9E6F-77C725858B3D}"/>
              </a:ext>
            </a:extLst>
          </p:cNvPr>
          <p:cNvSpPr txBox="1"/>
          <p:nvPr/>
        </p:nvSpPr>
        <p:spPr>
          <a:xfrm>
            <a:off x="736600" y="1837928"/>
            <a:ext cx="1046480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4</a:t>
            </a:r>
            <a:r>
              <a:rPr lang="en-US" sz="4000" dirty="0">
                <a:solidFill>
                  <a:srgbClr val="000000"/>
                </a:solidFill>
                <a:latin typeface="Arial" panose="020B0604020202020204" pitchFamily="34" charset="0"/>
              </a:rPr>
              <a:t> God also bearing them witness, both with signs and wonders, and with divers miracles, and gifts of the Holy Ghost, according to his own will?</a:t>
            </a:r>
          </a:p>
        </p:txBody>
      </p:sp>
      <p:sp>
        <p:nvSpPr>
          <p:cNvPr id="6" name="TextBox 5">
            <a:extLst>
              <a:ext uri="{FF2B5EF4-FFF2-40B4-BE49-F238E27FC236}">
                <a16:creationId xmlns:a16="http://schemas.microsoft.com/office/drawing/2014/main" id="{20D963CA-AD3A-D091-C599-937D33C0101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806599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15DBBA0-AD0D-3709-1735-945B8AD028B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49C1FEB-C0C5-58F0-C831-3720710AE75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35AF262C-3F35-69A2-225F-3AE20F3AB5A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Mark 16:20</a:t>
            </a:r>
          </a:p>
        </p:txBody>
      </p:sp>
      <p:cxnSp>
        <p:nvCxnSpPr>
          <p:cNvPr id="4" name="Straight Connector 3">
            <a:extLst>
              <a:ext uri="{FF2B5EF4-FFF2-40B4-BE49-F238E27FC236}">
                <a16:creationId xmlns:a16="http://schemas.microsoft.com/office/drawing/2014/main" id="{55343C97-2301-F137-CDF5-A479657F6FB9}"/>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BA5F93C-D665-C461-BBD2-4C7F6EBD0D24}"/>
              </a:ext>
            </a:extLst>
          </p:cNvPr>
          <p:cNvSpPr txBox="1"/>
          <p:nvPr/>
        </p:nvSpPr>
        <p:spPr>
          <a:xfrm>
            <a:off x="736600" y="1837928"/>
            <a:ext cx="1046480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20</a:t>
            </a:r>
            <a:r>
              <a:rPr lang="en-US" sz="4000" dirty="0">
                <a:solidFill>
                  <a:srgbClr val="000000"/>
                </a:solidFill>
                <a:latin typeface="Arial" panose="020B0604020202020204" pitchFamily="34" charset="0"/>
              </a:rPr>
              <a:t> And they went forth, and preached every where, the Lord working with them, and confirming the word with signs following. Amen.</a:t>
            </a:r>
          </a:p>
        </p:txBody>
      </p:sp>
      <p:sp>
        <p:nvSpPr>
          <p:cNvPr id="6" name="TextBox 5">
            <a:extLst>
              <a:ext uri="{FF2B5EF4-FFF2-40B4-BE49-F238E27FC236}">
                <a16:creationId xmlns:a16="http://schemas.microsoft.com/office/drawing/2014/main" id="{AA71C7C7-F9D1-D8DE-E9B2-A086ED5C0BF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426868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FA0C78D-6A33-F3F1-1960-999DC2928EC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BF480C-07EA-D014-FF10-853829B8CBC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75261E0-5B10-882A-8C72-D4BDD26208E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2:4</a:t>
            </a:r>
          </a:p>
        </p:txBody>
      </p:sp>
      <p:cxnSp>
        <p:nvCxnSpPr>
          <p:cNvPr id="4" name="Straight Connector 3">
            <a:extLst>
              <a:ext uri="{FF2B5EF4-FFF2-40B4-BE49-F238E27FC236}">
                <a16:creationId xmlns:a16="http://schemas.microsoft.com/office/drawing/2014/main" id="{852AC82E-0608-211E-D2F0-B8F1370FE04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20EFAFD-6F94-7830-ACC0-A2B4A560FC47}"/>
              </a:ext>
            </a:extLst>
          </p:cNvPr>
          <p:cNvSpPr txBox="1"/>
          <p:nvPr/>
        </p:nvSpPr>
        <p:spPr>
          <a:xfrm>
            <a:off x="736600" y="1837928"/>
            <a:ext cx="10464800" cy="2708434"/>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4</a:t>
            </a:r>
            <a:r>
              <a:rPr lang="en-US" sz="4400" dirty="0">
                <a:solidFill>
                  <a:srgbClr val="000000"/>
                </a:solidFill>
                <a:latin typeface="Arial" panose="020B0604020202020204" pitchFamily="34" charset="0"/>
              </a:rPr>
              <a:t> God also bearing them witness, both with signs and wonders, and with divers miracles, and gifts of the Holy Ghost, </a:t>
            </a:r>
            <a:r>
              <a:rPr lang="en-US" sz="4400" b="1" u="sng" dirty="0">
                <a:solidFill>
                  <a:srgbClr val="000000"/>
                </a:solidFill>
                <a:latin typeface="Arial" panose="020B0604020202020204" pitchFamily="34" charset="0"/>
              </a:rPr>
              <a:t>according to his own will</a:t>
            </a:r>
            <a:r>
              <a:rPr lang="en-US" sz="4400" dirty="0">
                <a:solidFill>
                  <a:srgbClr val="000000"/>
                </a:solidFill>
                <a:latin typeface="Arial" panose="020B0604020202020204" pitchFamily="34" charset="0"/>
              </a:rPr>
              <a:t>?</a:t>
            </a:r>
          </a:p>
        </p:txBody>
      </p:sp>
      <p:sp>
        <p:nvSpPr>
          <p:cNvPr id="6" name="TextBox 5">
            <a:extLst>
              <a:ext uri="{FF2B5EF4-FFF2-40B4-BE49-F238E27FC236}">
                <a16:creationId xmlns:a16="http://schemas.microsoft.com/office/drawing/2014/main" id="{A5481CC9-B440-3AEB-C68D-D4186F0710C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986332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F0466D0-8F62-B4A9-CC79-0A5C58B88E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AE61D4-7C95-433B-0F34-C9451F447F6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AD8670E-D25A-2BE4-E50A-E5E9D382F2E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Hebrews 2:1</a:t>
            </a:r>
          </a:p>
        </p:txBody>
      </p:sp>
      <p:cxnSp>
        <p:nvCxnSpPr>
          <p:cNvPr id="4" name="Straight Connector 3">
            <a:extLst>
              <a:ext uri="{FF2B5EF4-FFF2-40B4-BE49-F238E27FC236}">
                <a16:creationId xmlns:a16="http://schemas.microsoft.com/office/drawing/2014/main" id="{573D9917-E24E-6685-A64C-5887EFEA5D6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D78740E-C37C-347F-1AC9-9B4867463D4B}"/>
              </a:ext>
            </a:extLst>
          </p:cNvPr>
          <p:cNvSpPr txBox="1"/>
          <p:nvPr/>
        </p:nvSpPr>
        <p:spPr>
          <a:xfrm>
            <a:off x="736600" y="1837928"/>
            <a:ext cx="10464800" cy="2954655"/>
          </a:xfrm>
          <a:prstGeom prst="rect">
            <a:avLst/>
          </a:prstGeom>
          <a:noFill/>
        </p:spPr>
        <p:txBody>
          <a:bodyPr vert="horz" wrap="square" lIns="0" tIns="0" rIns="0" bIns="0" rtlCol="0">
            <a:spAutoFit/>
          </a:bodyPr>
          <a:lstStyle/>
          <a:p>
            <a:r>
              <a:rPr lang="en-US" sz="4800" b="1" dirty="0">
                <a:solidFill>
                  <a:srgbClr val="000000"/>
                </a:solidFill>
                <a:latin typeface="Arial" panose="020B0604020202020204" pitchFamily="34" charset="0"/>
              </a:rPr>
              <a:t>1</a:t>
            </a:r>
            <a:r>
              <a:rPr lang="en-US" sz="4800" dirty="0">
                <a:solidFill>
                  <a:srgbClr val="000000"/>
                </a:solidFill>
                <a:latin typeface="Arial" panose="020B0604020202020204" pitchFamily="34" charset="0"/>
              </a:rPr>
              <a:t> Therefore we ought to give the more earnest heed to the things which we have heard, lest at any time we should let them slip.</a:t>
            </a:r>
          </a:p>
        </p:txBody>
      </p:sp>
      <p:sp>
        <p:nvSpPr>
          <p:cNvPr id="6" name="TextBox 5">
            <a:extLst>
              <a:ext uri="{FF2B5EF4-FFF2-40B4-BE49-F238E27FC236}">
                <a16:creationId xmlns:a16="http://schemas.microsoft.com/office/drawing/2014/main" id="{01EDF3CE-FD51-7DA0-9705-C24B58CA8FC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17129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985</Words>
  <Application>Microsoft Office PowerPoint</Application>
  <PresentationFormat>Widescreen</PresentationFormat>
  <Paragraphs>84</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Nathan Holmes</cp:lastModifiedBy>
  <cp:revision>12</cp:revision>
  <dcterms:created xsi:type="dcterms:W3CDTF">2026-08-27T00:29:48Z</dcterms:created>
  <dcterms:modified xsi:type="dcterms:W3CDTF">2026-09-12T14:31:12Z</dcterms:modified>
</cp:coreProperties>
</file>