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7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E06CD-4174-AFC7-FF7B-6B463D590B9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E680CAA-93B1-461A-D1A5-B057044925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05250A7-93D7-A4E7-7FE9-CDA18951604B}"/>
              </a:ext>
            </a:extLst>
          </p:cNvPr>
          <p:cNvSpPr>
            <a:spLocks noGrp="1"/>
          </p:cNvSpPr>
          <p:nvPr>
            <p:ph type="dt" sz="half" idx="10"/>
          </p:nvPr>
        </p:nvSpPr>
        <p:spPr/>
        <p:txBody>
          <a:bodyPr/>
          <a:lstStyle/>
          <a:p>
            <a:fld id="{21184F47-133E-4622-AC1E-27C7A178F891}" type="datetimeFigureOut">
              <a:rPr lang="en-US" smtClean="0"/>
              <a:t>9/4/2026</a:t>
            </a:fld>
            <a:endParaRPr lang="en-US"/>
          </a:p>
        </p:txBody>
      </p:sp>
      <p:sp>
        <p:nvSpPr>
          <p:cNvPr id="5" name="Footer Placeholder 4">
            <a:extLst>
              <a:ext uri="{FF2B5EF4-FFF2-40B4-BE49-F238E27FC236}">
                <a16:creationId xmlns:a16="http://schemas.microsoft.com/office/drawing/2014/main" id="{0C639C9E-7B57-A7CD-7285-9B548767CB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5BED85-2A79-5531-D873-7E00C7EE48DD}"/>
              </a:ext>
            </a:extLst>
          </p:cNvPr>
          <p:cNvSpPr>
            <a:spLocks noGrp="1"/>
          </p:cNvSpPr>
          <p:nvPr>
            <p:ph type="sldNum" sz="quarter" idx="12"/>
          </p:nvPr>
        </p:nvSpPr>
        <p:spPr/>
        <p:txBody>
          <a:bodyPr/>
          <a:lstStyle/>
          <a:p>
            <a:fld id="{E97586D1-E4E1-4EDE-B052-F5DE124F3471}" type="slidenum">
              <a:rPr lang="en-US" smtClean="0"/>
              <a:t>‹#›</a:t>
            </a:fld>
            <a:endParaRPr lang="en-US"/>
          </a:p>
        </p:txBody>
      </p:sp>
    </p:spTree>
    <p:extLst>
      <p:ext uri="{BB962C8B-B14F-4D97-AF65-F5344CB8AC3E}">
        <p14:creationId xmlns:p14="http://schemas.microsoft.com/office/powerpoint/2010/main" val="25371471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5EEB1-814A-7EB5-BADA-FE75FE384E0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59775DD-D205-5DD1-044B-643022C8AA4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68F5E3-DA0C-DED5-4812-59C95AF03EF2}"/>
              </a:ext>
            </a:extLst>
          </p:cNvPr>
          <p:cNvSpPr>
            <a:spLocks noGrp="1"/>
          </p:cNvSpPr>
          <p:nvPr>
            <p:ph type="dt" sz="half" idx="10"/>
          </p:nvPr>
        </p:nvSpPr>
        <p:spPr/>
        <p:txBody>
          <a:bodyPr/>
          <a:lstStyle/>
          <a:p>
            <a:fld id="{21184F47-133E-4622-AC1E-27C7A178F891}" type="datetimeFigureOut">
              <a:rPr lang="en-US" smtClean="0"/>
              <a:t>9/4/2026</a:t>
            </a:fld>
            <a:endParaRPr lang="en-US"/>
          </a:p>
        </p:txBody>
      </p:sp>
      <p:sp>
        <p:nvSpPr>
          <p:cNvPr id="5" name="Footer Placeholder 4">
            <a:extLst>
              <a:ext uri="{FF2B5EF4-FFF2-40B4-BE49-F238E27FC236}">
                <a16:creationId xmlns:a16="http://schemas.microsoft.com/office/drawing/2014/main" id="{0A47B363-991B-1990-F7C8-48A920F8A4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D5A622-C4D0-C5C7-AF88-6CFCF2BB6ABE}"/>
              </a:ext>
            </a:extLst>
          </p:cNvPr>
          <p:cNvSpPr>
            <a:spLocks noGrp="1"/>
          </p:cNvSpPr>
          <p:nvPr>
            <p:ph type="sldNum" sz="quarter" idx="12"/>
          </p:nvPr>
        </p:nvSpPr>
        <p:spPr/>
        <p:txBody>
          <a:bodyPr/>
          <a:lstStyle/>
          <a:p>
            <a:fld id="{E97586D1-E4E1-4EDE-B052-F5DE124F3471}" type="slidenum">
              <a:rPr lang="en-US" smtClean="0"/>
              <a:t>‹#›</a:t>
            </a:fld>
            <a:endParaRPr lang="en-US"/>
          </a:p>
        </p:txBody>
      </p:sp>
    </p:spTree>
    <p:extLst>
      <p:ext uri="{BB962C8B-B14F-4D97-AF65-F5344CB8AC3E}">
        <p14:creationId xmlns:p14="http://schemas.microsoft.com/office/powerpoint/2010/main" val="2688710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B988E30-EB54-5102-DFE8-9BF2BBB4604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39F136D-EB08-D5BA-CFD0-EA1D4F51914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3DA1AF-0725-B9EE-F376-03AC25E6E1FA}"/>
              </a:ext>
            </a:extLst>
          </p:cNvPr>
          <p:cNvSpPr>
            <a:spLocks noGrp="1"/>
          </p:cNvSpPr>
          <p:nvPr>
            <p:ph type="dt" sz="half" idx="10"/>
          </p:nvPr>
        </p:nvSpPr>
        <p:spPr/>
        <p:txBody>
          <a:bodyPr/>
          <a:lstStyle/>
          <a:p>
            <a:fld id="{21184F47-133E-4622-AC1E-27C7A178F891}" type="datetimeFigureOut">
              <a:rPr lang="en-US" smtClean="0"/>
              <a:t>9/4/2026</a:t>
            </a:fld>
            <a:endParaRPr lang="en-US"/>
          </a:p>
        </p:txBody>
      </p:sp>
      <p:sp>
        <p:nvSpPr>
          <p:cNvPr id="5" name="Footer Placeholder 4">
            <a:extLst>
              <a:ext uri="{FF2B5EF4-FFF2-40B4-BE49-F238E27FC236}">
                <a16:creationId xmlns:a16="http://schemas.microsoft.com/office/drawing/2014/main" id="{97FF06F5-12C1-8ACF-6DA0-E2838F3BCB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FCC227-B8B5-31F7-6CDC-A018ED0028F6}"/>
              </a:ext>
            </a:extLst>
          </p:cNvPr>
          <p:cNvSpPr>
            <a:spLocks noGrp="1"/>
          </p:cNvSpPr>
          <p:nvPr>
            <p:ph type="sldNum" sz="quarter" idx="12"/>
          </p:nvPr>
        </p:nvSpPr>
        <p:spPr/>
        <p:txBody>
          <a:bodyPr/>
          <a:lstStyle/>
          <a:p>
            <a:fld id="{E97586D1-E4E1-4EDE-B052-F5DE124F3471}" type="slidenum">
              <a:rPr lang="en-US" smtClean="0"/>
              <a:t>‹#›</a:t>
            </a:fld>
            <a:endParaRPr lang="en-US"/>
          </a:p>
        </p:txBody>
      </p:sp>
    </p:spTree>
    <p:extLst>
      <p:ext uri="{BB962C8B-B14F-4D97-AF65-F5344CB8AC3E}">
        <p14:creationId xmlns:p14="http://schemas.microsoft.com/office/powerpoint/2010/main" val="2522387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2145B-126F-0BEB-3709-2F3873E7256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021E0C9-FA68-4CCD-4761-FFE17D03D1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3A5B81-7CD4-2FD4-DC38-9A422EF4FE82}"/>
              </a:ext>
            </a:extLst>
          </p:cNvPr>
          <p:cNvSpPr>
            <a:spLocks noGrp="1"/>
          </p:cNvSpPr>
          <p:nvPr>
            <p:ph type="dt" sz="half" idx="10"/>
          </p:nvPr>
        </p:nvSpPr>
        <p:spPr/>
        <p:txBody>
          <a:bodyPr/>
          <a:lstStyle/>
          <a:p>
            <a:fld id="{21184F47-133E-4622-AC1E-27C7A178F891}" type="datetimeFigureOut">
              <a:rPr lang="en-US" smtClean="0"/>
              <a:t>9/4/2026</a:t>
            </a:fld>
            <a:endParaRPr lang="en-US"/>
          </a:p>
        </p:txBody>
      </p:sp>
      <p:sp>
        <p:nvSpPr>
          <p:cNvPr id="5" name="Footer Placeholder 4">
            <a:extLst>
              <a:ext uri="{FF2B5EF4-FFF2-40B4-BE49-F238E27FC236}">
                <a16:creationId xmlns:a16="http://schemas.microsoft.com/office/drawing/2014/main" id="{7A929127-1DFF-885C-13E7-65144BDC4F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5D3701-263E-5B7A-D507-610BED203D97}"/>
              </a:ext>
            </a:extLst>
          </p:cNvPr>
          <p:cNvSpPr>
            <a:spLocks noGrp="1"/>
          </p:cNvSpPr>
          <p:nvPr>
            <p:ph type="sldNum" sz="quarter" idx="12"/>
          </p:nvPr>
        </p:nvSpPr>
        <p:spPr/>
        <p:txBody>
          <a:bodyPr/>
          <a:lstStyle/>
          <a:p>
            <a:fld id="{E97586D1-E4E1-4EDE-B052-F5DE124F3471}" type="slidenum">
              <a:rPr lang="en-US" smtClean="0"/>
              <a:t>‹#›</a:t>
            </a:fld>
            <a:endParaRPr lang="en-US"/>
          </a:p>
        </p:txBody>
      </p:sp>
    </p:spTree>
    <p:extLst>
      <p:ext uri="{BB962C8B-B14F-4D97-AF65-F5344CB8AC3E}">
        <p14:creationId xmlns:p14="http://schemas.microsoft.com/office/powerpoint/2010/main" val="2402697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99CA8-5DE7-9B8A-B633-3897FC02237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2E041B6-0A93-CEEE-B55D-66F74D09A3E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41AE24-517F-110F-645C-66706A2D46FA}"/>
              </a:ext>
            </a:extLst>
          </p:cNvPr>
          <p:cNvSpPr>
            <a:spLocks noGrp="1"/>
          </p:cNvSpPr>
          <p:nvPr>
            <p:ph type="dt" sz="half" idx="10"/>
          </p:nvPr>
        </p:nvSpPr>
        <p:spPr/>
        <p:txBody>
          <a:bodyPr/>
          <a:lstStyle/>
          <a:p>
            <a:fld id="{21184F47-133E-4622-AC1E-27C7A178F891}" type="datetimeFigureOut">
              <a:rPr lang="en-US" smtClean="0"/>
              <a:t>9/4/2026</a:t>
            </a:fld>
            <a:endParaRPr lang="en-US"/>
          </a:p>
        </p:txBody>
      </p:sp>
      <p:sp>
        <p:nvSpPr>
          <p:cNvPr id="5" name="Footer Placeholder 4">
            <a:extLst>
              <a:ext uri="{FF2B5EF4-FFF2-40B4-BE49-F238E27FC236}">
                <a16:creationId xmlns:a16="http://schemas.microsoft.com/office/drawing/2014/main" id="{AC766605-7676-5A60-6D5D-E9F007EE97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63D16D-BCA9-1CCB-DC4E-0A4B93CBF32A}"/>
              </a:ext>
            </a:extLst>
          </p:cNvPr>
          <p:cNvSpPr>
            <a:spLocks noGrp="1"/>
          </p:cNvSpPr>
          <p:nvPr>
            <p:ph type="sldNum" sz="quarter" idx="12"/>
          </p:nvPr>
        </p:nvSpPr>
        <p:spPr/>
        <p:txBody>
          <a:bodyPr/>
          <a:lstStyle/>
          <a:p>
            <a:fld id="{E97586D1-E4E1-4EDE-B052-F5DE124F3471}" type="slidenum">
              <a:rPr lang="en-US" smtClean="0"/>
              <a:t>‹#›</a:t>
            </a:fld>
            <a:endParaRPr lang="en-US"/>
          </a:p>
        </p:txBody>
      </p:sp>
    </p:spTree>
    <p:extLst>
      <p:ext uri="{BB962C8B-B14F-4D97-AF65-F5344CB8AC3E}">
        <p14:creationId xmlns:p14="http://schemas.microsoft.com/office/powerpoint/2010/main" val="2475845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3B38D-6B7F-7C3A-1F87-586680A731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0A08BB-B007-69DD-8EDB-EA1092086A9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802735-BCA8-4C29-F3E0-03CF9AF1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6D9648E-B610-4C00-FF48-9F7092C35786}"/>
              </a:ext>
            </a:extLst>
          </p:cNvPr>
          <p:cNvSpPr>
            <a:spLocks noGrp="1"/>
          </p:cNvSpPr>
          <p:nvPr>
            <p:ph type="dt" sz="half" idx="10"/>
          </p:nvPr>
        </p:nvSpPr>
        <p:spPr/>
        <p:txBody>
          <a:bodyPr/>
          <a:lstStyle/>
          <a:p>
            <a:fld id="{21184F47-133E-4622-AC1E-27C7A178F891}" type="datetimeFigureOut">
              <a:rPr lang="en-US" smtClean="0"/>
              <a:t>9/4/2026</a:t>
            </a:fld>
            <a:endParaRPr lang="en-US"/>
          </a:p>
        </p:txBody>
      </p:sp>
      <p:sp>
        <p:nvSpPr>
          <p:cNvPr id="6" name="Footer Placeholder 5">
            <a:extLst>
              <a:ext uri="{FF2B5EF4-FFF2-40B4-BE49-F238E27FC236}">
                <a16:creationId xmlns:a16="http://schemas.microsoft.com/office/drawing/2014/main" id="{D95FC468-A506-FD32-384F-9B4933D8BF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3A8B76-11D3-BE5F-E117-CF6E361AB054}"/>
              </a:ext>
            </a:extLst>
          </p:cNvPr>
          <p:cNvSpPr>
            <a:spLocks noGrp="1"/>
          </p:cNvSpPr>
          <p:nvPr>
            <p:ph type="sldNum" sz="quarter" idx="12"/>
          </p:nvPr>
        </p:nvSpPr>
        <p:spPr/>
        <p:txBody>
          <a:bodyPr/>
          <a:lstStyle/>
          <a:p>
            <a:fld id="{E97586D1-E4E1-4EDE-B052-F5DE124F3471}" type="slidenum">
              <a:rPr lang="en-US" smtClean="0"/>
              <a:t>‹#›</a:t>
            </a:fld>
            <a:endParaRPr lang="en-US"/>
          </a:p>
        </p:txBody>
      </p:sp>
    </p:spTree>
    <p:extLst>
      <p:ext uri="{BB962C8B-B14F-4D97-AF65-F5344CB8AC3E}">
        <p14:creationId xmlns:p14="http://schemas.microsoft.com/office/powerpoint/2010/main" val="590338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7F668-1405-F871-588C-E14F4515389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321F2E8-43CB-4F84-1228-045FAC0692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EFE42D-BB76-0783-CD77-2BD4D37BB98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9C5FA1D-2D78-8E1E-8747-0123C2047A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AB35AD4-642B-5973-A0AF-3C165455FA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D4AE33F-6F11-3857-F90C-69A551B33A2C}"/>
              </a:ext>
            </a:extLst>
          </p:cNvPr>
          <p:cNvSpPr>
            <a:spLocks noGrp="1"/>
          </p:cNvSpPr>
          <p:nvPr>
            <p:ph type="dt" sz="half" idx="10"/>
          </p:nvPr>
        </p:nvSpPr>
        <p:spPr/>
        <p:txBody>
          <a:bodyPr/>
          <a:lstStyle/>
          <a:p>
            <a:fld id="{21184F47-133E-4622-AC1E-27C7A178F891}" type="datetimeFigureOut">
              <a:rPr lang="en-US" smtClean="0"/>
              <a:t>9/4/2026</a:t>
            </a:fld>
            <a:endParaRPr lang="en-US"/>
          </a:p>
        </p:txBody>
      </p:sp>
      <p:sp>
        <p:nvSpPr>
          <p:cNvPr id="8" name="Footer Placeholder 7">
            <a:extLst>
              <a:ext uri="{FF2B5EF4-FFF2-40B4-BE49-F238E27FC236}">
                <a16:creationId xmlns:a16="http://schemas.microsoft.com/office/drawing/2014/main" id="{860456D6-D0A7-AF53-89CB-D1A392B2598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D6A3BCF-4D70-38FA-86F0-D163232E69EA}"/>
              </a:ext>
            </a:extLst>
          </p:cNvPr>
          <p:cNvSpPr>
            <a:spLocks noGrp="1"/>
          </p:cNvSpPr>
          <p:nvPr>
            <p:ph type="sldNum" sz="quarter" idx="12"/>
          </p:nvPr>
        </p:nvSpPr>
        <p:spPr/>
        <p:txBody>
          <a:bodyPr/>
          <a:lstStyle/>
          <a:p>
            <a:fld id="{E97586D1-E4E1-4EDE-B052-F5DE124F3471}" type="slidenum">
              <a:rPr lang="en-US" smtClean="0"/>
              <a:t>‹#›</a:t>
            </a:fld>
            <a:endParaRPr lang="en-US"/>
          </a:p>
        </p:txBody>
      </p:sp>
    </p:spTree>
    <p:extLst>
      <p:ext uri="{BB962C8B-B14F-4D97-AF65-F5344CB8AC3E}">
        <p14:creationId xmlns:p14="http://schemas.microsoft.com/office/powerpoint/2010/main" val="1111249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38141-99F7-ADF3-1459-F2B50797EFD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3F66344-591D-78F8-97BD-16E9B54FF5D7}"/>
              </a:ext>
            </a:extLst>
          </p:cNvPr>
          <p:cNvSpPr>
            <a:spLocks noGrp="1"/>
          </p:cNvSpPr>
          <p:nvPr>
            <p:ph type="dt" sz="half" idx="10"/>
          </p:nvPr>
        </p:nvSpPr>
        <p:spPr/>
        <p:txBody>
          <a:bodyPr/>
          <a:lstStyle/>
          <a:p>
            <a:fld id="{21184F47-133E-4622-AC1E-27C7A178F891}" type="datetimeFigureOut">
              <a:rPr lang="en-US" smtClean="0"/>
              <a:t>9/4/2026</a:t>
            </a:fld>
            <a:endParaRPr lang="en-US"/>
          </a:p>
        </p:txBody>
      </p:sp>
      <p:sp>
        <p:nvSpPr>
          <p:cNvPr id="4" name="Footer Placeholder 3">
            <a:extLst>
              <a:ext uri="{FF2B5EF4-FFF2-40B4-BE49-F238E27FC236}">
                <a16:creationId xmlns:a16="http://schemas.microsoft.com/office/drawing/2014/main" id="{44EFA6D6-A412-51A1-7D5D-68DC256E99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BA45E53-DD6D-03A5-A97B-E1B6C8499599}"/>
              </a:ext>
            </a:extLst>
          </p:cNvPr>
          <p:cNvSpPr>
            <a:spLocks noGrp="1"/>
          </p:cNvSpPr>
          <p:nvPr>
            <p:ph type="sldNum" sz="quarter" idx="12"/>
          </p:nvPr>
        </p:nvSpPr>
        <p:spPr/>
        <p:txBody>
          <a:bodyPr/>
          <a:lstStyle/>
          <a:p>
            <a:fld id="{E97586D1-E4E1-4EDE-B052-F5DE124F3471}" type="slidenum">
              <a:rPr lang="en-US" smtClean="0"/>
              <a:t>‹#›</a:t>
            </a:fld>
            <a:endParaRPr lang="en-US"/>
          </a:p>
        </p:txBody>
      </p:sp>
    </p:spTree>
    <p:extLst>
      <p:ext uri="{BB962C8B-B14F-4D97-AF65-F5344CB8AC3E}">
        <p14:creationId xmlns:p14="http://schemas.microsoft.com/office/powerpoint/2010/main" val="3176833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FE0DA0-DBFA-F029-03FE-18D3882D976B}"/>
              </a:ext>
            </a:extLst>
          </p:cNvPr>
          <p:cNvSpPr>
            <a:spLocks noGrp="1"/>
          </p:cNvSpPr>
          <p:nvPr>
            <p:ph type="dt" sz="half" idx="10"/>
          </p:nvPr>
        </p:nvSpPr>
        <p:spPr/>
        <p:txBody>
          <a:bodyPr/>
          <a:lstStyle/>
          <a:p>
            <a:fld id="{21184F47-133E-4622-AC1E-27C7A178F891}" type="datetimeFigureOut">
              <a:rPr lang="en-US" smtClean="0"/>
              <a:t>9/4/2026</a:t>
            </a:fld>
            <a:endParaRPr lang="en-US"/>
          </a:p>
        </p:txBody>
      </p:sp>
      <p:sp>
        <p:nvSpPr>
          <p:cNvPr id="3" name="Footer Placeholder 2">
            <a:extLst>
              <a:ext uri="{FF2B5EF4-FFF2-40B4-BE49-F238E27FC236}">
                <a16:creationId xmlns:a16="http://schemas.microsoft.com/office/drawing/2014/main" id="{78618542-474F-145C-F7F8-06FE80A8600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4A9209A-9445-AB52-3AAC-8F4BE03E0646}"/>
              </a:ext>
            </a:extLst>
          </p:cNvPr>
          <p:cNvSpPr>
            <a:spLocks noGrp="1"/>
          </p:cNvSpPr>
          <p:nvPr>
            <p:ph type="sldNum" sz="quarter" idx="12"/>
          </p:nvPr>
        </p:nvSpPr>
        <p:spPr/>
        <p:txBody>
          <a:bodyPr/>
          <a:lstStyle/>
          <a:p>
            <a:fld id="{E97586D1-E4E1-4EDE-B052-F5DE124F3471}" type="slidenum">
              <a:rPr lang="en-US" smtClean="0"/>
              <a:t>‹#›</a:t>
            </a:fld>
            <a:endParaRPr lang="en-US"/>
          </a:p>
        </p:txBody>
      </p:sp>
    </p:spTree>
    <p:extLst>
      <p:ext uri="{BB962C8B-B14F-4D97-AF65-F5344CB8AC3E}">
        <p14:creationId xmlns:p14="http://schemas.microsoft.com/office/powerpoint/2010/main" val="33596488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27F67-8783-C042-F640-4CF2D94669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145AFE3-9CEA-BB94-E0C6-09E991D37EB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FA18D39-29BE-2949-5746-F324DE9EAA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0A9A6A-A052-654E-1AE2-394114FA921A}"/>
              </a:ext>
            </a:extLst>
          </p:cNvPr>
          <p:cNvSpPr>
            <a:spLocks noGrp="1"/>
          </p:cNvSpPr>
          <p:nvPr>
            <p:ph type="dt" sz="half" idx="10"/>
          </p:nvPr>
        </p:nvSpPr>
        <p:spPr/>
        <p:txBody>
          <a:bodyPr/>
          <a:lstStyle/>
          <a:p>
            <a:fld id="{21184F47-133E-4622-AC1E-27C7A178F891}" type="datetimeFigureOut">
              <a:rPr lang="en-US" smtClean="0"/>
              <a:t>9/4/2026</a:t>
            </a:fld>
            <a:endParaRPr lang="en-US"/>
          </a:p>
        </p:txBody>
      </p:sp>
      <p:sp>
        <p:nvSpPr>
          <p:cNvPr id="6" name="Footer Placeholder 5">
            <a:extLst>
              <a:ext uri="{FF2B5EF4-FFF2-40B4-BE49-F238E27FC236}">
                <a16:creationId xmlns:a16="http://schemas.microsoft.com/office/drawing/2014/main" id="{0DCD9B9E-344B-4832-8928-2121B5901E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8198EC-B87A-DCEA-83D1-F850B7E2B98E}"/>
              </a:ext>
            </a:extLst>
          </p:cNvPr>
          <p:cNvSpPr>
            <a:spLocks noGrp="1"/>
          </p:cNvSpPr>
          <p:nvPr>
            <p:ph type="sldNum" sz="quarter" idx="12"/>
          </p:nvPr>
        </p:nvSpPr>
        <p:spPr/>
        <p:txBody>
          <a:bodyPr/>
          <a:lstStyle/>
          <a:p>
            <a:fld id="{E97586D1-E4E1-4EDE-B052-F5DE124F3471}" type="slidenum">
              <a:rPr lang="en-US" smtClean="0"/>
              <a:t>‹#›</a:t>
            </a:fld>
            <a:endParaRPr lang="en-US"/>
          </a:p>
        </p:txBody>
      </p:sp>
    </p:spTree>
    <p:extLst>
      <p:ext uri="{BB962C8B-B14F-4D97-AF65-F5344CB8AC3E}">
        <p14:creationId xmlns:p14="http://schemas.microsoft.com/office/powerpoint/2010/main" val="3347987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C0062-83E6-AC4E-2FC7-C31198A253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EB2F709-C9E6-4D98-DEC4-6072CF6F40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953D030-2FB5-D68D-9990-A3D183202B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C30936-E736-2E7E-3120-CE1F1DD0EB67}"/>
              </a:ext>
            </a:extLst>
          </p:cNvPr>
          <p:cNvSpPr>
            <a:spLocks noGrp="1"/>
          </p:cNvSpPr>
          <p:nvPr>
            <p:ph type="dt" sz="half" idx="10"/>
          </p:nvPr>
        </p:nvSpPr>
        <p:spPr/>
        <p:txBody>
          <a:bodyPr/>
          <a:lstStyle/>
          <a:p>
            <a:fld id="{21184F47-133E-4622-AC1E-27C7A178F891}" type="datetimeFigureOut">
              <a:rPr lang="en-US" smtClean="0"/>
              <a:t>9/4/2026</a:t>
            </a:fld>
            <a:endParaRPr lang="en-US"/>
          </a:p>
        </p:txBody>
      </p:sp>
      <p:sp>
        <p:nvSpPr>
          <p:cNvPr id="6" name="Footer Placeholder 5">
            <a:extLst>
              <a:ext uri="{FF2B5EF4-FFF2-40B4-BE49-F238E27FC236}">
                <a16:creationId xmlns:a16="http://schemas.microsoft.com/office/drawing/2014/main" id="{7430F6A3-669D-3E99-AB26-A426B03E79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BBF8E2-F113-5C49-BD44-9F8E0DB157A0}"/>
              </a:ext>
            </a:extLst>
          </p:cNvPr>
          <p:cNvSpPr>
            <a:spLocks noGrp="1"/>
          </p:cNvSpPr>
          <p:nvPr>
            <p:ph type="sldNum" sz="quarter" idx="12"/>
          </p:nvPr>
        </p:nvSpPr>
        <p:spPr/>
        <p:txBody>
          <a:bodyPr/>
          <a:lstStyle/>
          <a:p>
            <a:fld id="{E97586D1-E4E1-4EDE-B052-F5DE124F3471}" type="slidenum">
              <a:rPr lang="en-US" smtClean="0"/>
              <a:t>‹#›</a:t>
            </a:fld>
            <a:endParaRPr lang="en-US"/>
          </a:p>
        </p:txBody>
      </p:sp>
    </p:spTree>
    <p:extLst>
      <p:ext uri="{BB962C8B-B14F-4D97-AF65-F5344CB8AC3E}">
        <p14:creationId xmlns:p14="http://schemas.microsoft.com/office/powerpoint/2010/main" val="485443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EB9109-9D2E-33AB-1013-70B7E941BB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BE6ED36-BADD-C19A-BD03-B2BFB93623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C7F2A4-C1C5-EC07-47F9-5EB0B14597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184F47-133E-4622-AC1E-27C7A178F891}" type="datetimeFigureOut">
              <a:rPr lang="en-US" smtClean="0"/>
              <a:t>9/4/2026</a:t>
            </a:fld>
            <a:endParaRPr lang="en-US"/>
          </a:p>
        </p:txBody>
      </p:sp>
      <p:sp>
        <p:nvSpPr>
          <p:cNvPr id="5" name="Footer Placeholder 4">
            <a:extLst>
              <a:ext uri="{FF2B5EF4-FFF2-40B4-BE49-F238E27FC236}">
                <a16:creationId xmlns:a16="http://schemas.microsoft.com/office/drawing/2014/main" id="{BBFB4EFD-4016-ED4B-A307-AC80DFC241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552A6F1-7913-86C9-7571-A7DC8937C3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7586D1-E4E1-4EDE-B052-F5DE124F3471}" type="slidenum">
              <a:rPr lang="en-US" smtClean="0"/>
              <a:t>‹#›</a:t>
            </a:fld>
            <a:endParaRPr lang="en-US"/>
          </a:p>
        </p:txBody>
      </p:sp>
    </p:spTree>
    <p:extLst>
      <p:ext uri="{BB962C8B-B14F-4D97-AF65-F5344CB8AC3E}">
        <p14:creationId xmlns:p14="http://schemas.microsoft.com/office/powerpoint/2010/main" val="18392296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0951B61-FD0C-1957-3183-005A7549BC58}"/>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BIBLE READING</a:t>
            </a:r>
          </a:p>
        </p:txBody>
      </p:sp>
      <p:sp>
        <p:nvSpPr>
          <p:cNvPr id="3" name="TextBox 2">
            <a:extLst>
              <a:ext uri="{FF2B5EF4-FFF2-40B4-BE49-F238E27FC236}">
                <a16:creationId xmlns:a16="http://schemas.microsoft.com/office/drawing/2014/main" id="{08B4B53F-20C4-EBEF-0375-86187CF7B1B9}"/>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1 Peter 2:1-3</a:t>
            </a:r>
          </a:p>
        </p:txBody>
      </p:sp>
      <p:cxnSp>
        <p:nvCxnSpPr>
          <p:cNvPr id="4" name="Straight Connector 3">
            <a:extLst>
              <a:ext uri="{FF2B5EF4-FFF2-40B4-BE49-F238E27FC236}">
                <a16:creationId xmlns:a16="http://schemas.microsoft.com/office/drawing/2014/main" id="{A2C84689-A788-0C77-F6C9-7AED855AF9D1}"/>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54466E12-1550-8D7E-EFC4-354FB5292402}"/>
              </a:ext>
            </a:extLst>
          </p:cNvPr>
          <p:cNvSpPr txBox="1"/>
          <p:nvPr/>
        </p:nvSpPr>
        <p:spPr>
          <a:xfrm>
            <a:off x="863600" y="1917700"/>
            <a:ext cx="10464800" cy="2616101"/>
          </a:xfrm>
          <a:prstGeom prst="rect">
            <a:avLst/>
          </a:prstGeom>
          <a:noFill/>
        </p:spPr>
        <p:txBody>
          <a:bodyPr vert="horz" wrap="square" lIns="0" tIns="0" rIns="0" bIns="0" rtlCol="0">
            <a:spAutoFit/>
          </a:bodyPr>
          <a:lstStyle/>
          <a:p>
            <a:r>
              <a:rPr lang="en-US" sz="3400">
                <a:solidFill>
                  <a:srgbClr val="000000"/>
                </a:solidFill>
                <a:latin typeface="Arial" panose="020B0604020202020204" pitchFamily="34" charset="0"/>
              </a:rPr>
              <a:t>1 Wherefore laying aside all malice, and all guile, and hypocrisies, and envies, and all evil speakings,
2 As newborn babes, desire the sincere milk of the word, that ye may grow thereby:
3 If so be ye have tasted that the Lord is gracious.</a:t>
            </a:r>
          </a:p>
        </p:txBody>
      </p:sp>
      <p:sp>
        <p:nvSpPr>
          <p:cNvPr id="6" name="TextBox 5">
            <a:extLst>
              <a:ext uri="{FF2B5EF4-FFF2-40B4-BE49-F238E27FC236}">
                <a16:creationId xmlns:a16="http://schemas.microsoft.com/office/drawing/2014/main" id="{03568935-C6D7-E1EC-25EA-C27ADE1ACA76}"/>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2229227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433B719-F482-AF82-B492-66EB62913618}"/>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37B2770C-90C9-55DE-CB2E-CB66D535C1B7}"/>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1 Peter 2:2</a:t>
            </a:r>
          </a:p>
        </p:txBody>
      </p:sp>
      <p:cxnSp>
        <p:nvCxnSpPr>
          <p:cNvPr id="4" name="Straight Connector 3">
            <a:extLst>
              <a:ext uri="{FF2B5EF4-FFF2-40B4-BE49-F238E27FC236}">
                <a16:creationId xmlns:a16="http://schemas.microsoft.com/office/drawing/2014/main" id="{0B8D5F93-F49A-0579-3A7F-4CF3A2827922}"/>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104014A-C002-AC05-4320-7BFF6E236FF8}"/>
              </a:ext>
            </a:extLst>
          </p:cNvPr>
          <p:cNvSpPr txBox="1"/>
          <p:nvPr/>
        </p:nvSpPr>
        <p:spPr>
          <a:xfrm>
            <a:off x="863600" y="1917700"/>
            <a:ext cx="10464800" cy="2031325"/>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2 As newborn babes, desire the sincere milk of the word, that ye may grow thereby:</a:t>
            </a:r>
          </a:p>
        </p:txBody>
      </p:sp>
      <p:sp>
        <p:nvSpPr>
          <p:cNvPr id="6" name="TextBox 5">
            <a:extLst>
              <a:ext uri="{FF2B5EF4-FFF2-40B4-BE49-F238E27FC236}">
                <a16:creationId xmlns:a16="http://schemas.microsoft.com/office/drawing/2014/main" id="{1E6154DF-7397-26B7-41ED-B8DB5477095B}"/>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3702545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907B19-88AD-33CC-358F-69B1E3939D9F}"/>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E947CF7A-3D47-F8F7-98EF-2713C6C220EA}"/>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1 Corinthians 3:1-3</a:t>
            </a:r>
          </a:p>
        </p:txBody>
      </p:sp>
      <p:cxnSp>
        <p:nvCxnSpPr>
          <p:cNvPr id="4" name="Straight Connector 3">
            <a:extLst>
              <a:ext uri="{FF2B5EF4-FFF2-40B4-BE49-F238E27FC236}">
                <a16:creationId xmlns:a16="http://schemas.microsoft.com/office/drawing/2014/main" id="{519AEE98-876D-A971-587A-51B6EFD4207E}"/>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C015820-5AB5-6727-82E8-9537713103CA}"/>
              </a:ext>
            </a:extLst>
          </p:cNvPr>
          <p:cNvSpPr txBox="1"/>
          <p:nvPr/>
        </p:nvSpPr>
        <p:spPr>
          <a:xfrm>
            <a:off x="863600" y="1917700"/>
            <a:ext cx="10464800" cy="3123932"/>
          </a:xfrm>
          <a:prstGeom prst="rect">
            <a:avLst/>
          </a:prstGeom>
          <a:noFill/>
        </p:spPr>
        <p:txBody>
          <a:bodyPr vert="horz" wrap="square" lIns="0" tIns="0" rIns="0" bIns="0" rtlCol="0">
            <a:spAutoFit/>
          </a:bodyPr>
          <a:lstStyle/>
          <a:p>
            <a:r>
              <a:rPr lang="en-US" sz="2900">
                <a:solidFill>
                  <a:srgbClr val="000000"/>
                </a:solidFill>
                <a:latin typeface="Arial" panose="020B0604020202020204" pitchFamily="34" charset="0"/>
              </a:rPr>
              <a:t>1 And I, brethren, could not speak unto you as unto spiritual, but as unto carnal, even as unto babes in Christ.
2 I have fed you with milk, and not with meat: for hitherto ye were not able to bear it, neither yet now are ye able.
3 For ye are yet carnal: for whereas there is among you envying, and strife, and divisions, are ye not carnal, and walk as men?</a:t>
            </a:r>
          </a:p>
        </p:txBody>
      </p:sp>
      <p:sp>
        <p:nvSpPr>
          <p:cNvPr id="6" name="TextBox 5">
            <a:extLst>
              <a:ext uri="{FF2B5EF4-FFF2-40B4-BE49-F238E27FC236}">
                <a16:creationId xmlns:a16="http://schemas.microsoft.com/office/drawing/2014/main" id="{11A1EC43-A083-BA6C-98E8-73D6D1C4749C}"/>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6859684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18C7F92-712E-25F9-FAD4-41FD0D6E65F4}"/>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0B37FFB5-016A-DA09-1E43-FDAF7A96C3E6}"/>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Hebrews 5:12-13</a:t>
            </a:r>
          </a:p>
        </p:txBody>
      </p:sp>
      <p:cxnSp>
        <p:nvCxnSpPr>
          <p:cNvPr id="4" name="Straight Connector 3">
            <a:extLst>
              <a:ext uri="{FF2B5EF4-FFF2-40B4-BE49-F238E27FC236}">
                <a16:creationId xmlns:a16="http://schemas.microsoft.com/office/drawing/2014/main" id="{95DA0464-D08C-2244-6C70-61BB334EEF7F}"/>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86B9B6B-BA1A-4B21-7EEA-C9430C0CAB45}"/>
              </a:ext>
            </a:extLst>
          </p:cNvPr>
          <p:cNvSpPr txBox="1"/>
          <p:nvPr/>
        </p:nvSpPr>
        <p:spPr>
          <a:xfrm>
            <a:off x="863600" y="1917700"/>
            <a:ext cx="10464800" cy="3046988"/>
          </a:xfrm>
          <a:prstGeom prst="rect">
            <a:avLst/>
          </a:prstGeom>
          <a:noFill/>
        </p:spPr>
        <p:txBody>
          <a:bodyPr vert="horz" wrap="square" lIns="0" tIns="0" rIns="0" bIns="0" rtlCol="0">
            <a:spAutoFit/>
          </a:bodyPr>
          <a:lstStyle/>
          <a:p>
            <a:r>
              <a:rPr lang="en-US" sz="3300">
                <a:solidFill>
                  <a:srgbClr val="000000"/>
                </a:solidFill>
                <a:latin typeface="Arial" panose="020B0604020202020204" pitchFamily="34" charset="0"/>
              </a:rPr>
              <a:t>12 For when for the time ye ought to be teachers, ye have need that one teach you again which be the first principles of the oracles of God; and are become such as have need of milk, and not of strong meat.
13 For every one that useth milk is unskilful in the word of righteousness: for he is a babe.</a:t>
            </a:r>
          </a:p>
        </p:txBody>
      </p:sp>
      <p:sp>
        <p:nvSpPr>
          <p:cNvPr id="6" name="TextBox 5">
            <a:extLst>
              <a:ext uri="{FF2B5EF4-FFF2-40B4-BE49-F238E27FC236}">
                <a16:creationId xmlns:a16="http://schemas.microsoft.com/office/drawing/2014/main" id="{71D47FAE-C64A-3690-0FF7-EA838860C3D8}"/>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632355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B872EE-84C9-0233-000D-7E0661F813B7}"/>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EEFB4413-A713-9745-756F-90647997D817}"/>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1 Peter 2:2</a:t>
            </a:r>
          </a:p>
        </p:txBody>
      </p:sp>
      <p:cxnSp>
        <p:nvCxnSpPr>
          <p:cNvPr id="4" name="Straight Connector 3">
            <a:extLst>
              <a:ext uri="{FF2B5EF4-FFF2-40B4-BE49-F238E27FC236}">
                <a16:creationId xmlns:a16="http://schemas.microsoft.com/office/drawing/2014/main" id="{12992B09-DBB3-EAA0-5B7E-7C44D4439542}"/>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2891F44-F3A0-05D2-E391-61F323BA9478}"/>
              </a:ext>
            </a:extLst>
          </p:cNvPr>
          <p:cNvSpPr txBox="1"/>
          <p:nvPr/>
        </p:nvSpPr>
        <p:spPr>
          <a:xfrm>
            <a:off x="863600" y="1917700"/>
            <a:ext cx="10464800" cy="2031325"/>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2 As newborn babes, desire the sincere milk of the word, that ye may grow thereby:</a:t>
            </a:r>
          </a:p>
        </p:txBody>
      </p:sp>
      <p:sp>
        <p:nvSpPr>
          <p:cNvPr id="6" name="TextBox 5">
            <a:extLst>
              <a:ext uri="{FF2B5EF4-FFF2-40B4-BE49-F238E27FC236}">
                <a16:creationId xmlns:a16="http://schemas.microsoft.com/office/drawing/2014/main" id="{DC874169-1A47-F431-89E6-66608037EBB3}"/>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1395455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6B3047B-A8DA-36C7-1D99-0C8388C27F1A}"/>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B33AC91A-3618-D0F1-B331-89631494A498}"/>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Psalms 19:7-10</a:t>
            </a:r>
          </a:p>
        </p:txBody>
      </p:sp>
      <p:cxnSp>
        <p:nvCxnSpPr>
          <p:cNvPr id="4" name="Straight Connector 3">
            <a:extLst>
              <a:ext uri="{FF2B5EF4-FFF2-40B4-BE49-F238E27FC236}">
                <a16:creationId xmlns:a16="http://schemas.microsoft.com/office/drawing/2014/main" id="{DD06C602-ACAD-E6AF-F2E3-6254160E89FB}"/>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B36A8D1E-AD0C-0F5C-1F69-D841DA09B817}"/>
              </a:ext>
            </a:extLst>
          </p:cNvPr>
          <p:cNvSpPr txBox="1"/>
          <p:nvPr/>
        </p:nvSpPr>
        <p:spPr>
          <a:xfrm>
            <a:off x="863600" y="1917700"/>
            <a:ext cx="10464800" cy="3447098"/>
          </a:xfrm>
          <a:prstGeom prst="rect">
            <a:avLst/>
          </a:prstGeom>
          <a:noFill/>
        </p:spPr>
        <p:txBody>
          <a:bodyPr vert="horz" wrap="square" lIns="0" tIns="0" rIns="0" bIns="0" rtlCol="0">
            <a:spAutoFit/>
          </a:bodyPr>
          <a:lstStyle/>
          <a:p>
            <a:r>
              <a:rPr lang="en-US" sz="2800">
                <a:solidFill>
                  <a:srgbClr val="000000"/>
                </a:solidFill>
                <a:latin typeface="Arial" panose="020B0604020202020204" pitchFamily="34" charset="0"/>
              </a:rPr>
              <a:t>7 The law of the LORD is perfect, converting the soul: the testimony of the LORD is sure, making wise the simple.
8 The statutes of the LORD are right, rejoicing the heart: the commandment of the LORD is pure, enlightening the eyes.
9 The fear of the LORD is clean, enduring for ever: the judgments of the LORD are true and righteous altogether.
10 More to be desired are they than gold, yea, than much fine gold: sweeter also than honey and the honeycomb.</a:t>
            </a:r>
          </a:p>
        </p:txBody>
      </p:sp>
      <p:sp>
        <p:nvSpPr>
          <p:cNvPr id="6" name="TextBox 5">
            <a:extLst>
              <a:ext uri="{FF2B5EF4-FFF2-40B4-BE49-F238E27FC236}">
                <a16:creationId xmlns:a16="http://schemas.microsoft.com/office/drawing/2014/main" id="{CC4602F0-3C2D-D39C-B6C9-F7CC6521FD14}"/>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20558329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9F2B4EC-9D9B-2218-4D75-E8BD120CA42C}"/>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1A2257D4-5D72-86F9-F088-E27FC9378EBD}"/>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1 Peter 1:23</a:t>
            </a:r>
          </a:p>
        </p:txBody>
      </p:sp>
      <p:cxnSp>
        <p:nvCxnSpPr>
          <p:cNvPr id="4" name="Straight Connector 3">
            <a:extLst>
              <a:ext uri="{FF2B5EF4-FFF2-40B4-BE49-F238E27FC236}">
                <a16:creationId xmlns:a16="http://schemas.microsoft.com/office/drawing/2014/main" id="{A9F28F6D-D515-9625-DFDB-87618B913F89}"/>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F76A23B-E937-0A24-277C-D3315608A2AE}"/>
              </a:ext>
            </a:extLst>
          </p:cNvPr>
          <p:cNvSpPr txBox="1"/>
          <p:nvPr/>
        </p:nvSpPr>
        <p:spPr>
          <a:xfrm>
            <a:off x="863600" y="1917700"/>
            <a:ext cx="10464800" cy="2031325"/>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23 Being born again, not of corruptible seed, but of incorruptible, by the word of God, which liveth and abideth for ever.</a:t>
            </a:r>
          </a:p>
        </p:txBody>
      </p:sp>
      <p:sp>
        <p:nvSpPr>
          <p:cNvPr id="6" name="TextBox 5">
            <a:extLst>
              <a:ext uri="{FF2B5EF4-FFF2-40B4-BE49-F238E27FC236}">
                <a16:creationId xmlns:a16="http://schemas.microsoft.com/office/drawing/2014/main" id="{A9C40084-5E85-7899-1121-B46D637DDD41}"/>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2530117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61D0C0-36D2-7702-E843-85471706D18E}"/>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3207DCBF-A1B9-EFB4-D28A-3DEA6AB85C07}"/>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1 Peter 2:2</a:t>
            </a:r>
          </a:p>
        </p:txBody>
      </p:sp>
      <p:cxnSp>
        <p:nvCxnSpPr>
          <p:cNvPr id="4" name="Straight Connector 3">
            <a:extLst>
              <a:ext uri="{FF2B5EF4-FFF2-40B4-BE49-F238E27FC236}">
                <a16:creationId xmlns:a16="http://schemas.microsoft.com/office/drawing/2014/main" id="{E04B9E1F-2C87-658C-950F-40C2796C64F6}"/>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EF792C3-62AE-A18A-8134-663E51668A4B}"/>
              </a:ext>
            </a:extLst>
          </p:cNvPr>
          <p:cNvSpPr txBox="1"/>
          <p:nvPr/>
        </p:nvSpPr>
        <p:spPr>
          <a:xfrm>
            <a:off x="863600" y="1917700"/>
            <a:ext cx="10464800" cy="2031325"/>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2 As newborn babes, desire the sincere milk of the word, that ye may grow thereby:</a:t>
            </a:r>
          </a:p>
        </p:txBody>
      </p:sp>
      <p:sp>
        <p:nvSpPr>
          <p:cNvPr id="6" name="TextBox 5">
            <a:extLst>
              <a:ext uri="{FF2B5EF4-FFF2-40B4-BE49-F238E27FC236}">
                <a16:creationId xmlns:a16="http://schemas.microsoft.com/office/drawing/2014/main" id="{BBDBDA04-A40B-E6B5-E218-3EDB280F9FD0}"/>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39437692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DAE7263-6344-085F-318C-C5F504CB493A}"/>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2CA92ED7-99F2-5AD9-C758-66D090FBF65F}"/>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1 Peter 2:3</a:t>
            </a:r>
          </a:p>
        </p:txBody>
      </p:sp>
      <p:cxnSp>
        <p:nvCxnSpPr>
          <p:cNvPr id="4" name="Straight Connector 3">
            <a:extLst>
              <a:ext uri="{FF2B5EF4-FFF2-40B4-BE49-F238E27FC236}">
                <a16:creationId xmlns:a16="http://schemas.microsoft.com/office/drawing/2014/main" id="{AC5709D0-39A0-2828-9A57-2CAC0F19428D}"/>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C971527B-280F-A8A3-5E58-EF3076469157}"/>
              </a:ext>
            </a:extLst>
          </p:cNvPr>
          <p:cNvSpPr txBox="1"/>
          <p:nvPr/>
        </p:nvSpPr>
        <p:spPr>
          <a:xfrm>
            <a:off x="863600" y="1917700"/>
            <a:ext cx="10464800" cy="1354217"/>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3 If so be ye have tasted that the Lord is gracious.</a:t>
            </a:r>
          </a:p>
        </p:txBody>
      </p:sp>
      <p:sp>
        <p:nvSpPr>
          <p:cNvPr id="6" name="TextBox 5">
            <a:extLst>
              <a:ext uri="{FF2B5EF4-FFF2-40B4-BE49-F238E27FC236}">
                <a16:creationId xmlns:a16="http://schemas.microsoft.com/office/drawing/2014/main" id="{B0A57581-8B25-EFC6-BBB5-2DCC76B08899}"/>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1037388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86207E-4EBE-0C04-A9D7-E614E5FFA42D}"/>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4254500" y="431800"/>
            <a:ext cx="3683000" cy="927100"/>
          </a:xfrm>
          <a:prstGeom prst="rect">
            <a:avLst/>
          </a:prstGeom>
        </p:spPr>
      </p:pic>
      <p:sp>
        <p:nvSpPr>
          <p:cNvPr id="4" name="TextBox 3">
            <a:extLst>
              <a:ext uri="{FF2B5EF4-FFF2-40B4-BE49-F238E27FC236}">
                <a16:creationId xmlns:a16="http://schemas.microsoft.com/office/drawing/2014/main" id="{A7B69AA1-416E-47B8-F44A-D489AF7A9F12}"/>
              </a:ext>
            </a:extLst>
          </p:cNvPr>
          <p:cNvSpPr txBox="1"/>
          <p:nvPr/>
        </p:nvSpPr>
        <p:spPr>
          <a:xfrm>
            <a:off x="1778000" y="1587500"/>
            <a:ext cx="8636000" cy="276999"/>
          </a:xfrm>
          <a:prstGeom prst="rect">
            <a:avLst/>
          </a:prstGeom>
          <a:noFill/>
        </p:spPr>
        <p:txBody>
          <a:bodyPr vert="horz" wrap="square" lIns="0" tIns="0" rIns="0" bIns="0" rtlCol="0">
            <a:spAutoFit/>
          </a:bodyPr>
          <a:lstStyle/>
          <a:p>
            <a:pPr algn="ctr"/>
            <a:r>
              <a:rPr lang="en-US" b="1">
                <a:solidFill>
                  <a:srgbClr val="606060"/>
                </a:solidFill>
                <a:latin typeface="Arial" panose="020B0604020202020204" pitchFamily="34" charset="0"/>
              </a:rPr>
              <a:t>EXPOSITORY SERMON</a:t>
            </a:r>
          </a:p>
        </p:txBody>
      </p:sp>
      <p:sp>
        <p:nvSpPr>
          <p:cNvPr id="5" name="TextBox 4">
            <a:extLst>
              <a:ext uri="{FF2B5EF4-FFF2-40B4-BE49-F238E27FC236}">
                <a16:creationId xmlns:a16="http://schemas.microsoft.com/office/drawing/2014/main" id="{3EECBCC0-E36C-E2F9-FC79-B8AB6E77AF97}"/>
              </a:ext>
            </a:extLst>
          </p:cNvPr>
          <p:cNvSpPr txBox="1"/>
          <p:nvPr/>
        </p:nvSpPr>
        <p:spPr>
          <a:xfrm>
            <a:off x="889000" y="2146300"/>
            <a:ext cx="10414000" cy="1046440"/>
          </a:xfrm>
          <a:prstGeom prst="rect">
            <a:avLst/>
          </a:prstGeom>
          <a:noFill/>
        </p:spPr>
        <p:txBody>
          <a:bodyPr vert="horz" wrap="square" lIns="0" tIns="0" rIns="0" bIns="0" rtlCol="0">
            <a:spAutoFit/>
          </a:bodyPr>
          <a:lstStyle/>
          <a:p>
            <a:pPr algn="ctr"/>
            <a:r>
              <a:rPr lang="en-US" sz="3400" b="1">
                <a:solidFill>
                  <a:srgbClr val="000000"/>
                </a:solidFill>
                <a:latin typeface="Arial" panose="020B0604020202020204" pitchFamily="34" charset="0"/>
              </a:rPr>
              <a:t>1 Peter 2:1-3 Sermon — How to Grow After Salvation</a:t>
            </a:r>
          </a:p>
        </p:txBody>
      </p:sp>
      <p:sp>
        <p:nvSpPr>
          <p:cNvPr id="6" name="TextBox 5">
            <a:extLst>
              <a:ext uri="{FF2B5EF4-FFF2-40B4-BE49-F238E27FC236}">
                <a16:creationId xmlns:a16="http://schemas.microsoft.com/office/drawing/2014/main" id="{618C9004-379A-C9F4-B3CC-8F883E715432}"/>
              </a:ext>
            </a:extLst>
          </p:cNvPr>
          <p:cNvSpPr txBox="1"/>
          <p:nvPr/>
        </p:nvSpPr>
        <p:spPr>
          <a:xfrm>
            <a:off x="2286000" y="3581400"/>
            <a:ext cx="7620000" cy="200055"/>
          </a:xfrm>
          <a:prstGeom prst="rect">
            <a:avLst/>
          </a:prstGeom>
          <a:noFill/>
        </p:spPr>
        <p:txBody>
          <a:bodyPr vert="horz" wrap="square" lIns="0" tIns="0" rIns="0" bIns="0" rtlCol="0">
            <a:spAutoFit/>
          </a:bodyPr>
          <a:lstStyle/>
          <a:p>
            <a:pPr algn="ctr"/>
            <a:r>
              <a:rPr lang="en-US" sz="1300" b="1">
                <a:solidFill>
                  <a:srgbClr val="606060"/>
                </a:solidFill>
                <a:latin typeface="Arial" panose="020B0604020202020204" pitchFamily="34" charset="0"/>
              </a:rPr>
              <a:t>PRIMARY PASSAGE</a:t>
            </a:r>
          </a:p>
        </p:txBody>
      </p:sp>
      <p:sp>
        <p:nvSpPr>
          <p:cNvPr id="7" name="TextBox 6">
            <a:extLst>
              <a:ext uri="{FF2B5EF4-FFF2-40B4-BE49-F238E27FC236}">
                <a16:creationId xmlns:a16="http://schemas.microsoft.com/office/drawing/2014/main" id="{63072204-B4DF-66AB-EFF3-1F27EFC81D05}"/>
              </a:ext>
            </a:extLst>
          </p:cNvPr>
          <p:cNvSpPr txBox="1"/>
          <p:nvPr/>
        </p:nvSpPr>
        <p:spPr>
          <a:xfrm>
            <a:off x="1778000" y="3898900"/>
            <a:ext cx="8636000" cy="369332"/>
          </a:xfrm>
          <a:prstGeom prst="rect">
            <a:avLst/>
          </a:prstGeom>
          <a:noFill/>
        </p:spPr>
        <p:txBody>
          <a:bodyPr vert="horz" wrap="square" lIns="0" tIns="0" rIns="0" bIns="0" rtlCol="0">
            <a:spAutoFit/>
          </a:bodyPr>
          <a:lstStyle/>
          <a:p>
            <a:pPr algn="ctr"/>
            <a:r>
              <a:rPr lang="en-US" sz="2400" b="1">
                <a:solidFill>
                  <a:srgbClr val="000000"/>
                </a:solidFill>
                <a:latin typeface="Arial" panose="020B0604020202020204" pitchFamily="34" charset="0"/>
              </a:rPr>
              <a:t>1 Peter 2:1-3</a:t>
            </a:r>
          </a:p>
        </p:txBody>
      </p:sp>
      <p:sp>
        <p:nvSpPr>
          <p:cNvPr id="8" name="TextBox 7">
            <a:extLst>
              <a:ext uri="{FF2B5EF4-FFF2-40B4-BE49-F238E27FC236}">
                <a16:creationId xmlns:a16="http://schemas.microsoft.com/office/drawing/2014/main" id="{4353E2FE-6563-E5BC-2D16-B3E7DE0EC4F9}"/>
              </a:ext>
            </a:extLst>
          </p:cNvPr>
          <p:cNvSpPr txBox="1"/>
          <p:nvPr/>
        </p:nvSpPr>
        <p:spPr>
          <a:xfrm>
            <a:off x="1778000" y="4495800"/>
            <a:ext cx="8636000" cy="276999"/>
          </a:xfrm>
          <a:prstGeom prst="rect">
            <a:avLst/>
          </a:prstGeom>
          <a:noFill/>
        </p:spPr>
        <p:txBody>
          <a:bodyPr vert="horz" wrap="square" lIns="0" tIns="0" rIns="0" bIns="0" rtlCol="0">
            <a:spAutoFit/>
          </a:bodyPr>
          <a:lstStyle/>
          <a:p>
            <a:pPr algn="ctr"/>
            <a:r>
              <a:rPr lang="en-US" b="1">
                <a:solidFill>
                  <a:srgbClr val="000000"/>
                </a:solidFill>
                <a:latin typeface="Arial" panose="020B0604020202020204" pitchFamily="34" charset="0"/>
              </a:rPr>
              <a:t>SPEAKER  |  Pastor Joshua Tapp</a:t>
            </a:r>
          </a:p>
        </p:txBody>
      </p:sp>
      <p:cxnSp>
        <p:nvCxnSpPr>
          <p:cNvPr id="9" name="Straight Connector 8">
            <a:extLst>
              <a:ext uri="{FF2B5EF4-FFF2-40B4-BE49-F238E27FC236}">
                <a16:creationId xmlns:a16="http://schemas.microsoft.com/office/drawing/2014/main" id="{24754553-B6C6-F142-E50E-BF962BBA086E}"/>
              </a:ext>
            </a:extLst>
          </p:cNvPr>
          <p:cNvCxnSpPr/>
          <p:nvPr/>
        </p:nvCxnSpPr>
        <p:spPr>
          <a:xfrm>
            <a:off x="3429000" y="5105400"/>
            <a:ext cx="5334000" cy="0"/>
          </a:xfrm>
          <a:prstGeom prst="line">
            <a:avLst/>
          </a:prstGeom>
          <a:ln w="25400">
            <a:solidFill>
              <a:srgbClr val="B4B4B4"/>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87D07A0-E086-08D0-D8C7-48D0318573AD}"/>
              </a:ext>
            </a:extLst>
          </p:cNvPr>
          <p:cNvSpPr txBox="1"/>
          <p:nvPr/>
        </p:nvSpPr>
        <p:spPr>
          <a:xfrm>
            <a:off x="1905000" y="5397500"/>
            <a:ext cx="8382000" cy="246221"/>
          </a:xfrm>
          <a:prstGeom prst="rect">
            <a:avLst/>
          </a:prstGeom>
          <a:noFill/>
        </p:spPr>
        <p:txBody>
          <a:bodyPr vert="horz" wrap="square" lIns="0" tIns="0" rIns="0" bIns="0" rtlCol="0">
            <a:spAutoFit/>
          </a:bodyPr>
          <a:lstStyle/>
          <a:p>
            <a:pPr algn="ctr"/>
            <a:r>
              <a:rPr lang="en-US" sz="1600" b="1">
                <a:solidFill>
                  <a:srgbClr val="606060"/>
                </a:solidFill>
                <a:latin typeface="Arial" panose="020B0604020202020204" pitchFamily="34" charset="0"/>
              </a:rPr>
              <a:t>TRUE WORDS BAPTIST CHURCH</a:t>
            </a:r>
          </a:p>
        </p:txBody>
      </p:sp>
      <p:sp>
        <p:nvSpPr>
          <p:cNvPr id="11" name="TextBox 10">
            <a:extLst>
              <a:ext uri="{FF2B5EF4-FFF2-40B4-BE49-F238E27FC236}">
                <a16:creationId xmlns:a16="http://schemas.microsoft.com/office/drawing/2014/main" id="{49F69A54-33CE-77F5-7535-893BD52FC554}"/>
              </a:ext>
            </a:extLst>
          </p:cNvPr>
          <p:cNvSpPr txBox="1"/>
          <p:nvPr/>
        </p:nvSpPr>
        <p:spPr>
          <a:xfrm>
            <a:off x="1905000" y="5829300"/>
            <a:ext cx="8382000" cy="215444"/>
          </a:xfrm>
          <a:prstGeom prst="rect">
            <a:avLst/>
          </a:prstGeom>
          <a:noFill/>
        </p:spPr>
        <p:txBody>
          <a:bodyPr vert="horz" wrap="square" lIns="0" tIns="0" rIns="0" bIns="0" rtlCol="0">
            <a:spAutoFit/>
          </a:bodyPr>
          <a:lstStyle/>
          <a:p>
            <a:pPr algn="ctr"/>
            <a:r>
              <a:rPr lang="en-US" sz="1400">
                <a:solidFill>
                  <a:srgbClr val="606060"/>
                </a:solidFill>
                <a:latin typeface="Arial" panose="020B0604020202020204" pitchFamily="34" charset="0"/>
              </a:rPr>
              <a:t>truewordsbaptist.org</a:t>
            </a:r>
          </a:p>
        </p:txBody>
      </p:sp>
    </p:spTree>
    <p:extLst>
      <p:ext uri="{BB962C8B-B14F-4D97-AF65-F5344CB8AC3E}">
        <p14:creationId xmlns:p14="http://schemas.microsoft.com/office/powerpoint/2010/main" val="626906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832F9ED-136E-296D-ECE1-5444E1E771B9}"/>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EB5F00E9-160C-C7F9-D913-2E511F584DD9}"/>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1 Peter 1:23-25</a:t>
            </a:r>
          </a:p>
        </p:txBody>
      </p:sp>
      <p:cxnSp>
        <p:nvCxnSpPr>
          <p:cNvPr id="4" name="Straight Connector 3">
            <a:extLst>
              <a:ext uri="{FF2B5EF4-FFF2-40B4-BE49-F238E27FC236}">
                <a16:creationId xmlns:a16="http://schemas.microsoft.com/office/drawing/2014/main" id="{C80EA26F-87E1-D6FE-08E6-7035F8E1EA30}"/>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DAF0702-8916-4FC0-28ED-E05483B64490}"/>
              </a:ext>
            </a:extLst>
          </p:cNvPr>
          <p:cNvSpPr txBox="1"/>
          <p:nvPr/>
        </p:nvSpPr>
        <p:spPr>
          <a:xfrm>
            <a:off x="863600" y="1917700"/>
            <a:ext cx="10464800" cy="2585323"/>
          </a:xfrm>
          <a:prstGeom prst="rect">
            <a:avLst/>
          </a:prstGeom>
          <a:noFill/>
        </p:spPr>
        <p:txBody>
          <a:bodyPr vert="horz" wrap="square" lIns="0" tIns="0" rIns="0" bIns="0" rtlCol="0">
            <a:spAutoFit/>
          </a:bodyPr>
          <a:lstStyle/>
          <a:p>
            <a:r>
              <a:rPr lang="en-US" sz="2800">
                <a:solidFill>
                  <a:srgbClr val="000000"/>
                </a:solidFill>
                <a:latin typeface="Arial" panose="020B0604020202020204" pitchFamily="34" charset="0"/>
              </a:rPr>
              <a:t>23 Being born again, not of corruptible seed, but of incorruptible, by the word of God, which liveth and abideth for ever.
24 For all flesh is as grass, and all the glory of man as the flower of grass. The grass withereth, and the flower thereof falleth away:
25 But the word of the Lord endureth for ever. And this is the word which by the gospel is preached unto you.</a:t>
            </a:r>
          </a:p>
        </p:txBody>
      </p:sp>
      <p:sp>
        <p:nvSpPr>
          <p:cNvPr id="6" name="TextBox 5">
            <a:extLst>
              <a:ext uri="{FF2B5EF4-FFF2-40B4-BE49-F238E27FC236}">
                <a16:creationId xmlns:a16="http://schemas.microsoft.com/office/drawing/2014/main" id="{D1EF663D-B13B-A166-BFC8-A21446EE4DBC}"/>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2208925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14694DA-8002-BC86-92ED-2208755D2496}"/>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6F8FCCC9-A783-EA3A-7581-55841C61B0DF}"/>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1 Peter 2:1</a:t>
            </a:r>
          </a:p>
        </p:txBody>
      </p:sp>
      <p:cxnSp>
        <p:nvCxnSpPr>
          <p:cNvPr id="4" name="Straight Connector 3">
            <a:extLst>
              <a:ext uri="{FF2B5EF4-FFF2-40B4-BE49-F238E27FC236}">
                <a16:creationId xmlns:a16="http://schemas.microsoft.com/office/drawing/2014/main" id="{B09C54B1-AB97-AF48-7C76-235D815FFD9F}"/>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F590023-519C-50D5-E753-870DC406F056}"/>
              </a:ext>
            </a:extLst>
          </p:cNvPr>
          <p:cNvSpPr txBox="1"/>
          <p:nvPr/>
        </p:nvSpPr>
        <p:spPr>
          <a:xfrm>
            <a:off x="863600" y="1917700"/>
            <a:ext cx="10464800" cy="2031325"/>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1 Wherefore laying aside all malice, and all guile, and hypocrisies, and envies, and all evil speakings,</a:t>
            </a:r>
          </a:p>
        </p:txBody>
      </p:sp>
      <p:sp>
        <p:nvSpPr>
          <p:cNvPr id="6" name="TextBox 5">
            <a:extLst>
              <a:ext uri="{FF2B5EF4-FFF2-40B4-BE49-F238E27FC236}">
                <a16:creationId xmlns:a16="http://schemas.microsoft.com/office/drawing/2014/main" id="{C4D05F70-1AF5-9E24-68A2-2A1EAE64003C}"/>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3856884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0E59BC7-148E-6828-70E8-4D75C40E962C}"/>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641C89A8-8A3B-17A0-7200-3A772F615382}"/>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1 Samuel 18:8-9</a:t>
            </a:r>
          </a:p>
        </p:txBody>
      </p:sp>
      <p:cxnSp>
        <p:nvCxnSpPr>
          <p:cNvPr id="4" name="Straight Connector 3">
            <a:extLst>
              <a:ext uri="{FF2B5EF4-FFF2-40B4-BE49-F238E27FC236}">
                <a16:creationId xmlns:a16="http://schemas.microsoft.com/office/drawing/2014/main" id="{10DEAE34-666E-5D54-B8A9-3396A23CF837}"/>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71536CC-2FF5-91B6-063E-277852F507DB}"/>
              </a:ext>
            </a:extLst>
          </p:cNvPr>
          <p:cNvSpPr txBox="1"/>
          <p:nvPr/>
        </p:nvSpPr>
        <p:spPr>
          <a:xfrm>
            <a:off x="863600" y="1917700"/>
            <a:ext cx="10464800" cy="3416320"/>
          </a:xfrm>
          <a:prstGeom prst="rect">
            <a:avLst/>
          </a:prstGeom>
          <a:noFill/>
        </p:spPr>
        <p:txBody>
          <a:bodyPr vert="horz" wrap="square" lIns="0" tIns="0" rIns="0" bIns="0" rtlCol="0">
            <a:spAutoFit/>
          </a:bodyPr>
          <a:lstStyle/>
          <a:p>
            <a:r>
              <a:rPr lang="en-US" sz="3700">
                <a:solidFill>
                  <a:srgbClr val="000000"/>
                </a:solidFill>
                <a:latin typeface="Arial" panose="020B0604020202020204" pitchFamily="34" charset="0"/>
              </a:rPr>
              <a:t>8 And Saul was very wroth, and the saying displeased him; and he said, They have ascribed unto David ten thousands, and to me they have ascribed but thousands: and what can he have more but the kingdom?
9 And Saul eyed David from that day and forward.</a:t>
            </a:r>
          </a:p>
        </p:txBody>
      </p:sp>
      <p:sp>
        <p:nvSpPr>
          <p:cNvPr id="6" name="TextBox 5">
            <a:extLst>
              <a:ext uri="{FF2B5EF4-FFF2-40B4-BE49-F238E27FC236}">
                <a16:creationId xmlns:a16="http://schemas.microsoft.com/office/drawing/2014/main" id="{09B5DFFA-BE84-1579-DEA6-3AE5A3ED029C}"/>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2372034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AA2693E-22E1-5ABB-D394-8D65621FEA04}"/>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355D83CA-7DFC-3427-BFAC-4C8C115CFA42}"/>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2 Timothy 4:2</a:t>
            </a:r>
          </a:p>
        </p:txBody>
      </p:sp>
      <p:cxnSp>
        <p:nvCxnSpPr>
          <p:cNvPr id="4" name="Straight Connector 3">
            <a:extLst>
              <a:ext uri="{FF2B5EF4-FFF2-40B4-BE49-F238E27FC236}">
                <a16:creationId xmlns:a16="http://schemas.microsoft.com/office/drawing/2014/main" id="{D7A37B1C-5D91-A5D5-F551-C15BCB812C70}"/>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2D082A-FB5B-7556-6FE9-731A756D3628}"/>
              </a:ext>
            </a:extLst>
          </p:cNvPr>
          <p:cNvSpPr txBox="1"/>
          <p:nvPr/>
        </p:nvSpPr>
        <p:spPr>
          <a:xfrm>
            <a:off x="863600" y="1917700"/>
            <a:ext cx="10464800" cy="2031325"/>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2 Preach the word; be instant in season, out of season; reprove, rebuke, exhort with all longsuffering and doctrine.</a:t>
            </a:r>
          </a:p>
        </p:txBody>
      </p:sp>
      <p:sp>
        <p:nvSpPr>
          <p:cNvPr id="6" name="TextBox 5">
            <a:extLst>
              <a:ext uri="{FF2B5EF4-FFF2-40B4-BE49-F238E27FC236}">
                <a16:creationId xmlns:a16="http://schemas.microsoft.com/office/drawing/2014/main" id="{82D8E4B5-B995-62B0-C284-23494935D8B5}"/>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2352618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7D70813-F853-3334-BF8D-5FEA3C1BA368}"/>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292459D7-7061-B5FA-7B4C-7198D367FB80}"/>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Matthew 7:1-4</a:t>
            </a:r>
          </a:p>
        </p:txBody>
      </p:sp>
      <p:cxnSp>
        <p:nvCxnSpPr>
          <p:cNvPr id="4" name="Straight Connector 3">
            <a:extLst>
              <a:ext uri="{FF2B5EF4-FFF2-40B4-BE49-F238E27FC236}">
                <a16:creationId xmlns:a16="http://schemas.microsoft.com/office/drawing/2014/main" id="{CD5FDF77-3DD9-0D51-DD0E-9BAC8C9F4C96}"/>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F7B3F24-9527-5572-95EA-F1A6C4AAE24D}"/>
              </a:ext>
            </a:extLst>
          </p:cNvPr>
          <p:cNvSpPr txBox="1"/>
          <p:nvPr/>
        </p:nvSpPr>
        <p:spPr>
          <a:xfrm>
            <a:off x="863600" y="1917700"/>
            <a:ext cx="10464800" cy="3016210"/>
          </a:xfrm>
          <a:prstGeom prst="rect">
            <a:avLst/>
          </a:prstGeom>
          <a:noFill/>
        </p:spPr>
        <p:txBody>
          <a:bodyPr vert="horz" wrap="square" lIns="0" tIns="0" rIns="0" bIns="0" rtlCol="0">
            <a:spAutoFit/>
          </a:bodyPr>
          <a:lstStyle/>
          <a:p>
            <a:r>
              <a:rPr lang="en-US" sz="2800">
                <a:solidFill>
                  <a:srgbClr val="000000"/>
                </a:solidFill>
                <a:latin typeface="Arial" panose="020B0604020202020204" pitchFamily="34" charset="0"/>
              </a:rPr>
              <a:t>1 Judge not, that ye be not judged.
2 For with what judgment ye judge, ye shall be judged: and with what measure ye mete, it shall be measured to you again.
3 And why beholdest thou the mote that is in thy brother’s eye, but considerest not the beam that is in thine own eye?
4 Or how wilt thou say to thy brother, Let me pull out the mote out of thine eye; and, behold, a beam is in thine own eye?</a:t>
            </a:r>
          </a:p>
        </p:txBody>
      </p:sp>
      <p:sp>
        <p:nvSpPr>
          <p:cNvPr id="6" name="TextBox 5">
            <a:extLst>
              <a:ext uri="{FF2B5EF4-FFF2-40B4-BE49-F238E27FC236}">
                <a16:creationId xmlns:a16="http://schemas.microsoft.com/office/drawing/2014/main" id="{8DDA7AC3-4322-7D6A-6ACE-8E7E5355F1CF}"/>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972076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004E27-E15B-7188-9B80-0AC9B2C268E4}"/>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DE3C19E2-6FCF-357E-563D-3A025F1CAE9E}"/>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Matthew 7:5</a:t>
            </a:r>
          </a:p>
        </p:txBody>
      </p:sp>
      <p:cxnSp>
        <p:nvCxnSpPr>
          <p:cNvPr id="4" name="Straight Connector 3">
            <a:extLst>
              <a:ext uri="{FF2B5EF4-FFF2-40B4-BE49-F238E27FC236}">
                <a16:creationId xmlns:a16="http://schemas.microsoft.com/office/drawing/2014/main" id="{14FB15C2-7CB0-F66D-3AD4-349D033BA2E6}"/>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5F4AE893-03A4-16D6-C38A-8098F370AA53}"/>
              </a:ext>
            </a:extLst>
          </p:cNvPr>
          <p:cNvSpPr txBox="1"/>
          <p:nvPr/>
        </p:nvSpPr>
        <p:spPr>
          <a:xfrm>
            <a:off x="863600" y="1917700"/>
            <a:ext cx="10464800" cy="2708434"/>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5 Thou hypocrite, first cast out the beam out of thine own eye; and then shalt thou see clearly to cast out the mote out of thy brother’s eye.</a:t>
            </a:r>
          </a:p>
        </p:txBody>
      </p:sp>
      <p:sp>
        <p:nvSpPr>
          <p:cNvPr id="6" name="TextBox 5">
            <a:extLst>
              <a:ext uri="{FF2B5EF4-FFF2-40B4-BE49-F238E27FC236}">
                <a16:creationId xmlns:a16="http://schemas.microsoft.com/office/drawing/2014/main" id="{445AA901-ED35-EA6F-EB21-A670718F7298}"/>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2849282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982FDD6-CE19-C2FB-54A1-3FF2C9CB0F36}"/>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113B5C69-A2BC-F31E-DA49-2041AAE1187A}"/>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1 Peter 2:1</a:t>
            </a:r>
          </a:p>
        </p:txBody>
      </p:sp>
      <p:cxnSp>
        <p:nvCxnSpPr>
          <p:cNvPr id="4" name="Straight Connector 3">
            <a:extLst>
              <a:ext uri="{FF2B5EF4-FFF2-40B4-BE49-F238E27FC236}">
                <a16:creationId xmlns:a16="http://schemas.microsoft.com/office/drawing/2014/main" id="{F9DD53B5-895A-AB1A-2B00-422EE4809C84}"/>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6AD99544-F46E-90DF-D215-D31D9BF2C358}"/>
              </a:ext>
            </a:extLst>
          </p:cNvPr>
          <p:cNvSpPr txBox="1"/>
          <p:nvPr/>
        </p:nvSpPr>
        <p:spPr>
          <a:xfrm>
            <a:off x="863600" y="1917700"/>
            <a:ext cx="10464800" cy="2031325"/>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1 Wherefore laying aside all malice, and all guile, and hypocrisies, and envies, and all evil speakings,</a:t>
            </a:r>
          </a:p>
        </p:txBody>
      </p:sp>
      <p:sp>
        <p:nvSpPr>
          <p:cNvPr id="6" name="TextBox 5">
            <a:extLst>
              <a:ext uri="{FF2B5EF4-FFF2-40B4-BE49-F238E27FC236}">
                <a16:creationId xmlns:a16="http://schemas.microsoft.com/office/drawing/2014/main" id="{26F5B5F6-2E6C-B653-A333-43A4AB1E52CA}"/>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34835958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975</Words>
  <Application>Microsoft Office PowerPoint</Application>
  <PresentationFormat>Custom</PresentationFormat>
  <Paragraphs>71</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Joshua Tapp</dc:creator>
  <cp:lastModifiedBy>Joshua Tapp</cp:lastModifiedBy>
  <cp:revision>1</cp:revision>
  <dcterms:created xsi:type="dcterms:W3CDTF">2026-09-04T16:38:34Z</dcterms:created>
  <dcterms:modified xsi:type="dcterms:W3CDTF">2026-09-04T16:38:34Z</dcterms:modified>
</cp:coreProperties>
</file>