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103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7EDAB-449F-9903-7907-66D4F6D02B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EDD2EB-440A-A1A0-44F8-5B578AA0F1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F36C7F-0550-4F5C-2CA8-CFF3D7353977}"/>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5" name="Footer Placeholder 4">
            <a:extLst>
              <a:ext uri="{FF2B5EF4-FFF2-40B4-BE49-F238E27FC236}">
                <a16:creationId xmlns:a16="http://schemas.microsoft.com/office/drawing/2014/main" id="{6E4A46D9-C293-1D43-622E-A640BF5E07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57FE38-391F-CB10-7FEA-4FB1E8B7F687}"/>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3906845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B1137-D9D0-D82D-C932-78D81EBCD7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FB464E9-315D-6F7A-5162-E598B851E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D0C27-44A5-D613-A002-3068E857BB56}"/>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5" name="Footer Placeholder 4">
            <a:extLst>
              <a:ext uri="{FF2B5EF4-FFF2-40B4-BE49-F238E27FC236}">
                <a16:creationId xmlns:a16="http://schemas.microsoft.com/office/drawing/2014/main" id="{2FADF919-6A07-AC74-DB73-4708054E5D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7BA543-193E-4170-5F54-6645FF05D3D9}"/>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141760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F1876D-B97E-C89B-2925-CA2E578547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CFB6B5-03A4-5DF8-EB81-A365E62E0E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800E5E-7C6A-C080-B081-FF5E71E8024C}"/>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5" name="Footer Placeholder 4">
            <a:extLst>
              <a:ext uri="{FF2B5EF4-FFF2-40B4-BE49-F238E27FC236}">
                <a16:creationId xmlns:a16="http://schemas.microsoft.com/office/drawing/2014/main" id="{3D30CB12-3564-05A4-C038-44709BA599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2D485-3389-49AE-683A-11487F8A8CD8}"/>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283473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4CF48-D3A0-258D-EC35-B71CA0CE62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7B04B5-E014-76D2-A0B2-C865C5E914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0AE57F-E5E1-9BDE-2039-3103472276CC}"/>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5" name="Footer Placeholder 4">
            <a:extLst>
              <a:ext uri="{FF2B5EF4-FFF2-40B4-BE49-F238E27FC236}">
                <a16:creationId xmlns:a16="http://schemas.microsoft.com/office/drawing/2014/main" id="{05EB4392-B422-FCD6-9C73-3D6ECEA669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87B95F-71FD-E4F1-E3D7-1A69259E351A}"/>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793926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D838D-00FB-68B6-AB4C-6EF8559DF2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584D3F-18AD-7B23-BF3F-82FA4F9F12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280143-090D-7F3D-E6CB-9DF17AC45620}"/>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5" name="Footer Placeholder 4">
            <a:extLst>
              <a:ext uri="{FF2B5EF4-FFF2-40B4-BE49-F238E27FC236}">
                <a16:creationId xmlns:a16="http://schemas.microsoft.com/office/drawing/2014/main" id="{BB7F1D8D-9780-2F46-409D-6E27CE3817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6F34D6-5DC4-CC3D-0413-7A894F276037}"/>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824229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65F24-F0C3-28C4-7BE4-2DB08E9528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827A04-E86A-6E18-B1AE-B95544ECA1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2FFB3A-9225-3D64-7489-FE6FEA9616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FF271F-5317-054B-D352-45C942687533}"/>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6" name="Footer Placeholder 5">
            <a:extLst>
              <a:ext uri="{FF2B5EF4-FFF2-40B4-BE49-F238E27FC236}">
                <a16:creationId xmlns:a16="http://schemas.microsoft.com/office/drawing/2014/main" id="{CC407F63-3CA0-E530-DFE3-F9EEEF333B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2956DC-79BD-598E-06C4-51714DDE0B4C}"/>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18022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098FE-B4B3-F180-0F66-03B6E88D9A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364747-8147-1EAA-6571-CBEA9FA7F4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DB0D8C-1492-764B-A4EB-DA13859BEC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99C3CE-7B38-2224-EA6E-1CBA3E5D58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EC1EB1-8860-56B2-7AD5-A12CD7CF1D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D5B704-45A0-58BC-71AA-EAA51E03A596}"/>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8" name="Footer Placeholder 7">
            <a:extLst>
              <a:ext uri="{FF2B5EF4-FFF2-40B4-BE49-F238E27FC236}">
                <a16:creationId xmlns:a16="http://schemas.microsoft.com/office/drawing/2014/main" id="{3AD13FA0-8671-81E6-F21F-95118061D9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F66CA1-23A5-A01B-73E1-27B1148A6514}"/>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3021563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7B1E4-15D5-0653-1C30-5BFE67A2D0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CEAD6C-E061-E9BF-872D-335A336C3F3D}"/>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4" name="Footer Placeholder 3">
            <a:extLst>
              <a:ext uri="{FF2B5EF4-FFF2-40B4-BE49-F238E27FC236}">
                <a16:creationId xmlns:a16="http://schemas.microsoft.com/office/drawing/2014/main" id="{35911D22-FA41-5685-120D-F9BBFF45ED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88259E-0250-42A0-1070-136405656BA1}"/>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3490130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AB1B15-3C6C-8BD1-3CF2-9D96302A6816}"/>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3" name="Footer Placeholder 2">
            <a:extLst>
              <a:ext uri="{FF2B5EF4-FFF2-40B4-BE49-F238E27FC236}">
                <a16:creationId xmlns:a16="http://schemas.microsoft.com/office/drawing/2014/main" id="{170D9E3C-9A3D-8249-B506-33643899803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DC79224-5E58-8D66-FB8C-B9ADDA090222}"/>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3055888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4949C-A1FE-6279-4DD8-FD8AE71DFF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763528-0DAB-7CA3-40C5-E29EDF9A8E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0EB4FC-7830-87B1-9C89-54C7AEE9B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49E23A-589B-79DC-0CAD-9F82ED751DE9}"/>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6" name="Footer Placeholder 5">
            <a:extLst>
              <a:ext uri="{FF2B5EF4-FFF2-40B4-BE49-F238E27FC236}">
                <a16:creationId xmlns:a16="http://schemas.microsoft.com/office/drawing/2014/main" id="{80B69105-0F35-18DC-7B05-2DC90D2C4D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10352-BDCF-D7FB-FC62-E6CEC7BA704D}"/>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1998696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23BBB-8D62-1CFB-9961-3B3EEF463C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4C4634-80B8-C0E6-9C03-CF19CBC4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4C53F8-9D92-FE67-B4D0-CC8D2FEBD2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0B15DC-CC8C-DACC-536C-D97C6887689A}"/>
              </a:ext>
            </a:extLst>
          </p:cNvPr>
          <p:cNvSpPr>
            <a:spLocks noGrp="1"/>
          </p:cNvSpPr>
          <p:nvPr>
            <p:ph type="dt" sz="half" idx="10"/>
          </p:nvPr>
        </p:nvSpPr>
        <p:spPr/>
        <p:txBody>
          <a:bodyPr/>
          <a:lstStyle/>
          <a:p>
            <a:fld id="{DFAD906D-034D-428F-AF87-20AD5E62DAB0}" type="datetimeFigureOut">
              <a:rPr lang="en-US" smtClean="0"/>
              <a:t>8/29/2026</a:t>
            </a:fld>
            <a:endParaRPr lang="en-US"/>
          </a:p>
        </p:txBody>
      </p:sp>
      <p:sp>
        <p:nvSpPr>
          <p:cNvPr id="6" name="Footer Placeholder 5">
            <a:extLst>
              <a:ext uri="{FF2B5EF4-FFF2-40B4-BE49-F238E27FC236}">
                <a16:creationId xmlns:a16="http://schemas.microsoft.com/office/drawing/2014/main" id="{30543F9C-3BCD-9A8D-4BCD-CD708D31EA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40825B-508C-FE2F-44CE-DA0FF73527A0}"/>
              </a:ext>
            </a:extLst>
          </p:cNvPr>
          <p:cNvSpPr>
            <a:spLocks noGrp="1"/>
          </p:cNvSpPr>
          <p:nvPr>
            <p:ph type="sldNum" sz="quarter" idx="12"/>
          </p:nvPr>
        </p:nvSpPr>
        <p:spPr/>
        <p:txBody>
          <a:bodyPr/>
          <a:lstStyle/>
          <a:p>
            <a:fld id="{7979F8F3-CCF9-4344-AF66-425237B2262B}" type="slidenum">
              <a:rPr lang="en-US" smtClean="0"/>
              <a:t>‹#›</a:t>
            </a:fld>
            <a:endParaRPr lang="en-US"/>
          </a:p>
        </p:txBody>
      </p:sp>
    </p:spTree>
    <p:extLst>
      <p:ext uri="{BB962C8B-B14F-4D97-AF65-F5344CB8AC3E}">
        <p14:creationId xmlns:p14="http://schemas.microsoft.com/office/powerpoint/2010/main" val="140528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989CA4-B977-71FB-F1FE-B955DC4829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6DE174-B7DC-58E4-E40B-F6D94BE41B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AC5CA2-B4A0-688B-BE9F-AF527F4771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AD906D-034D-428F-AF87-20AD5E62DAB0}" type="datetimeFigureOut">
              <a:rPr lang="en-US" smtClean="0"/>
              <a:t>8/29/2026</a:t>
            </a:fld>
            <a:endParaRPr lang="en-US"/>
          </a:p>
        </p:txBody>
      </p:sp>
      <p:sp>
        <p:nvSpPr>
          <p:cNvPr id="5" name="Footer Placeholder 4">
            <a:extLst>
              <a:ext uri="{FF2B5EF4-FFF2-40B4-BE49-F238E27FC236}">
                <a16:creationId xmlns:a16="http://schemas.microsoft.com/office/drawing/2014/main" id="{59DC0723-E551-2CA5-50B9-59C943E788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ECC350-CC5B-ACBE-9A29-A7FFC62A39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79F8F3-CCF9-4344-AF66-425237B2262B}" type="slidenum">
              <a:rPr lang="en-US" smtClean="0"/>
              <a:t>‹#›</a:t>
            </a:fld>
            <a:endParaRPr lang="en-US"/>
          </a:p>
        </p:txBody>
      </p:sp>
    </p:spTree>
    <p:extLst>
      <p:ext uri="{BB962C8B-B14F-4D97-AF65-F5344CB8AC3E}">
        <p14:creationId xmlns:p14="http://schemas.microsoft.com/office/powerpoint/2010/main" val="562445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A400A2-537F-3D81-36AE-138BB49929A9}"/>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F7F041B4-5E27-2A09-6F07-4E529244DDC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2:1-5</a:t>
            </a:r>
          </a:p>
        </p:txBody>
      </p:sp>
      <p:cxnSp>
        <p:nvCxnSpPr>
          <p:cNvPr id="4" name="Straight Connector 3">
            <a:extLst>
              <a:ext uri="{FF2B5EF4-FFF2-40B4-BE49-F238E27FC236}">
                <a16:creationId xmlns:a16="http://schemas.microsoft.com/office/drawing/2014/main" id="{94255C80-145C-9B3E-8BE8-4D52F706C9AB}"/>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989A693-F3A4-0136-B4DC-0559EB6BF893}"/>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1 Thou therefore, my son, be strong in the grace that is in Christ Jesus.
2 And the things that thou hast heard of me among many witnesses, the same commit thou to faithful men, who shall be able to teach others also.
3 Thou therefore endure hardness, as a good soldier of Jesus Christ.
4 No man that warreth entangleth himself with the affairs of this life; that he may please him who hath chosen him to be a soldier.
5 And if a man also strive for masteries, yet is he not crowned, except he strive lawfully.</a:t>
            </a:r>
          </a:p>
        </p:txBody>
      </p:sp>
      <p:sp>
        <p:nvSpPr>
          <p:cNvPr id="6" name="TextBox 5">
            <a:extLst>
              <a:ext uri="{FF2B5EF4-FFF2-40B4-BE49-F238E27FC236}">
                <a16:creationId xmlns:a16="http://schemas.microsoft.com/office/drawing/2014/main" id="{F56719CF-29BA-9AB4-CEC7-0591C0F80610}"/>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741851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162EB7-1E79-1832-21DD-F32F4B4087F5}"/>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3AD23EB1-AD38-51F5-1EB2-6CC05313EF05}"/>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2:4</a:t>
            </a:r>
          </a:p>
        </p:txBody>
      </p:sp>
      <p:cxnSp>
        <p:nvCxnSpPr>
          <p:cNvPr id="4" name="Straight Connector 3">
            <a:extLst>
              <a:ext uri="{FF2B5EF4-FFF2-40B4-BE49-F238E27FC236}">
                <a16:creationId xmlns:a16="http://schemas.microsoft.com/office/drawing/2014/main" id="{6A63F49B-48BD-8C44-56EA-1C9000721D8C}"/>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36E1165-9242-6154-1751-5446A3613C72}"/>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4 No man that warreth entangleth himself with the affairs of this life; that he may please him who hath chosen him to be a soldier.</a:t>
            </a:r>
          </a:p>
        </p:txBody>
      </p:sp>
      <p:sp>
        <p:nvSpPr>
          <p:cNvPr id="6" name="TextBox 5">
            <a:extLst>
              <a:ext uri="{FF2B5EF4-FFF2-40B4-BE49-F238E27FC236}">
                <a16:creationId xmlns:a16="http://schemas.microsoft.com/office/drawing/2014/main" id="{9102D894-14D6-F7C9-207C-425AC9EAEFF9}"/>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673023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4DDE2B-DC65-DA76-C93C-36E868239F2A}"/>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EF1BE006-66B6-74AE-9845-454B8988ECB0}"/>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4:10</a:t>
            </a:r>
          </a:p>
        </p:txBody>
      </p:sp>
      <p:cxnSp>
        <p:nvCxnSpPr>
          <p:cNvPr id="4" name="Straight Connector 3">
            <a:extLst>
              <a:ext uri="{FF2B5EF4-FFF2-40B4-BE49-F238E27FC236}">
                <a16:creationId xmlns:a16="http://schemas.microsoft.com/office/drawing/2014/main" id="{87234F31-0850-4FC3-8BF0-60A416F98E6E}"/>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724E976-D700-8F80-BFE3-A43B13B7ECCB}"/>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10 For Demas hath forsaken me, having loved this present world, and is departed unto Thessalonica; Crescens to Galatia, Titus unto Dalmatia.</a:t>
            </a:r>
          </a:p>
        </p:txBody>
      </p:sp>
      <p:sp>
        <p:nvSpPr>
          <p:cNvPr id="6" name="TextBox 5">
            <a:extLst>
              <a:ext uri="{FF2B5EF4-FFF2-40B4-BE49-F238E27FC236}">
                <a16:creationId xmlns:a16="http://schemas.microsoft.com/office/drawing/2014/main" id="{FF38B4AC-ECFF-90E4-E59B-FF44C9CC841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85338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300758-5A4E-054C-4CD5-971632DE876D}"/>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0D1B99EC-E30E-5A17-0D19-01687DC01458}"/>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2:4</a:t>
            </a:r>
          </a:p>
        </p:txBody>
      </p:sp>
      <p:cxnSp>
        <p:nvCxnSpPr>
          <p:cNvPr id="4" name="Straight Connector 3">
            <a:extLst>
              <a:ext uri="{FF2B5EF4-FFF2-40B4-BE49-F238E27FC236}">
                <a16:creationId xmlns:a16="http://schemas.microsoft.com/office/drawing/2014/main" id="{5DB4135A-CD03-6B4C-3EAD-5E642C6D93C5}"/>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F484804-BF02-1B8D-5A6F-1F10BDE00D0F}"/>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4 No man that warreth entangleth himself with the affairs of this life; that he may please him who hath chosen him to be a soldier.</a:t>
            </a:r>
          </a:p>
        </p:txBody>
      </p:sp>
      <p:sp>
        <p:nvSpPr>
          <p:cNvPr id="6" name="TextBox 5">
            <a:extLst>
              <a:ext uri="{FF2B5EF4-FFF2-40B4-BE49-F238E27FC236}">
                <a16:creationId xmlns:a16="http://schemas.microsoft.com/office/drawing/2014/main" id="{DBDEEB90-E747-BB71-797F-558813A0A903}"/>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910045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A66D40-EE5F-3CEC-106F-1CA9F7874093}"/>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51997A55-812C-A6F1-6ACC-5E8071C380B1}"/>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2:5-7</a:t>
            </a:r>
          </a:p>
        </p:txBody>
      </p:sp>
      <p:cxnSp>
        <p:nvCxnSpPr>
          <p:cNvPr id="4" name="Straight Connector 3">
            <a:extLst>
              <a:ext uri="{FF2B5EF4-FFF2-40B4-BE49-F238E27FC236}">
                <a16:creationId xmlns:a16="http://schemas.microsoft.com/office/drawing/2014/main" id="{A10A5B9F-D7D6-86E5-A7F9-18D6CC6F862E}"/>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B879030-8E34-73F0-D14A-FC90BA996214}"/>
              </a:ext>
            </a:extLst>
          </p:cNvPr>
          <p:cNvSpPr txBox="1"/>
          <p:nvPr/>
        </p:nvSpPr>
        <p:spPr>
          <a:xfrm>
            <a:off x="863600" y="1917700"/>
            <a:ext cx="10464800" cy="3508653"/>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5 And if a man also strive for masteries, yet is he not crowned, except he strive lawfully.
6 The husbandman that laboureth must be first partaker of the fruits.
7 Consider what I say; and the Lord give thee understanding in all things.</a:t>
            </a:r>
          </a:p>
        </p:txBody>
      </p:sp>
      <p:sp>
        <p:nvSpPr>
          <p:cNvPr id="6" name="TextBox 5">
            <a:extLst>
              <a:ext uri="{FF2B5EF4-FFF2-40B4-BE49-F238E27FC236}">
                <a16:creationId xmlns:a16="http://schemas.microsoft.com/office/drawing/2014/main" id="{6D7794A8-DAE4-27F4-3EA1-7CEC600222BA}"/>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311909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CDAF31-1540-D6F8-2F1D-35FD77C1DF08}"/>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C1129DF7-50C3-9A60-35AE-D98364D85AE3}"/>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Corinthians 9:24-27</a:t>
            </a:r>
          </a:p>
        </p:txBody>
      </p:sp>
      <p:cxnSp>
        <p:nvCxnSpPr>
          <p:cNvPr id="4" name="Straight Connector 3">
            <a:extLst>
              <a:ext uri="{FF2B5EF4-FFF2-40B4-BE49-F238E27FC236}">
                <a16:creationId xmlns:a16="http://schemas.microsoft.com/office/drawing/2014/main" id="{56938B15-6B8B-6D04-A842-086E51403E6C}"/>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4A1EB71-2054-DF2F-4AA9-EC365C1B5623}"/>
              </a:ext>
            </a:extLst>
          </p:cNvPr>
          <p:cNvSpPr txBox="1"/>
          <p:nvPr/>
        </p:nvSpPr>
        <p:spPr>
          <a:xfrm>
            <a:off x="863600" y="1917700"/>
            <a:ext cx="10464800" cy="2954655"/>
          </a:xfrm>
          <a:prstGeom prst="rect">
            <a:avLst/>
          </a:prstGeom>
          <a:noFill/>
        </p:spPr>
        <p:txBody>
          <a:bodyPr vert="horz" wrap="square" lIns="0" tIns="0" rIns="0" bIns="0" rtlCol="0">
            <a:spAutoFit/>
          </a:bodyPr>
          <a:lstStyle/>
          <a:p>
            <a:r>
              <a:rPr lang="en-US" sz="2400">
                <a:solidFill>
                  <a:srgbClr val="000000"/>
                </a:solidFill>
                <a:latin typeface="Arial" panose="020B0604020202020204" pitchFamily="34" charset="0"/>
              </a:rPr>
              <a:t>24 Know ye not that they which run in a race run all, but one receiveth the prize? So run, that ye may obtain.
25 And every man that striveth for the mastery is temperate in all things. Now they do it to obtain a corruptible crown; but we an incorruptible.
26 I therefore so run, not as uncertainly; so fight I, not as one that beateth the air:
27 But I keep under my body, and bring it into subjection: lest that by any means, when I have preached to others, I myself should be a castaway.</a:t>
            </a:r>
          </a:p>
        </p:txBody>
      </p:sp>
      <p:sp>
        <p:nvSpPr>
          <p:cNvPr id="6" name="TextBox 5">
            <a:extLst>
              <a:ext uri="{FF2B5EF4-FFF2-40B4-BE49-F238E27FC236}">
                <a16:creationId xmlns:a16="http://schemas.microsoft.com/office/drawing/2014/main" id="{893C44C1-4BFF-84BB-9F1E-2A9B360117B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892525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5FF63E-EA57-46DE-1AD3-A16E5030F328}"/>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DB3D74CA-251E-9E53-CDAE-AB3A97C5C96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4:7-8</a:t>
            </a:r>
          </a:p>
        </p:txBody>
      </p:sp>
      <p:cxnSp>
        <p:nvCxnSpPr>
          <p:cNvPr id="4" name="Straight Connector 3">
            <a:extLst>
              <a:ext uri="{FF2B5EF4-FFF2-40B4-BE49-F238E27FC236}">
                <a16:creationId xmlns:a16="http://schemas.microsoft.com/office/drawing/2014/main" id="{3265C94E-A2E6-F9A3-EC9D-C9FE4A2856AD}"/>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60FE1F7-F780-A99E-FFE6-1B8C6362606A}"/>
              </a:ext>
            </a:extLst>
          </p:cNvPr>
          <p:cNvSpPr txBox="1"/>
          <p:nvPr/>
        </p:nvSpPr>
        <p:spPr>
          <a:xfrm>
            <a:off x="863600" y="1917700"/>
            <a:ext cx="10464800" cy="3231654"/>
          </a:xfrm>
          <a:prstGeom prst="rect">
            <a:avLst/>
          </a:prstGeom>
          <a:noFill/>
        </p:spPr>
        <p:txBody>
          <a:bodyPr vert="horz" wrap="square" lIns="0" tIns="0" rIns="0" bIns="0" rtlCol="0">
            <a:spAutoFit/>
          </a:bodyPr>
          <a:lstStyle/>
          <a:p>
            <a:r>
              <a:rPr lang="en-US" sz="3500">
                <a:solidFill>
                  <a:srgbClr val="000000"/>
                </a:solidFill>
                <a:latin typeface="Arial" panose="020B0604020202020204" pitchFamily="34" charset="0"/>
              </a:rPr>
              <a:t>7 I have fought a good fight, I have finished my course, I have kept the faith:
8 Henceforth there is laid up for me a crown of righteousness, which the Lord, the righteous judge, shall give me at that day: and not to me only, but unto all them also that love his appearing.</a:t>
            </a:r>
          </a:p>
        </p:txBody>
      </p:sp>
      <p:sp>
        <p:nvSpPr>
          <p:cNvPr id="6" name="TextBox 5">
            <a:extLst>
              <a:ext uri="{FF2B5EF4-FFF2-40B4-BE49-F238E27FC236}">
                <a16:creationId xmlns:a16="http://schemas.microsoft.com/office/drawing/2014/main" id="{4D89378A-E82F-BF9A-A9F9-1B0A069C1542}"/>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591559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28D0BF-B8E6-8ADD-AD40-0701D0AE04FE}"/>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221DBB54-7B29-48D3-A927-D099F2A60AB8}"/>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2:6</a:t>
            </a:r>
          </a:p>
        </p:txBody>
      </p:sp>
      <p:cxnSp>
        <p:nvCxnSpPr>
          <p:cNvPr id="4" name="Straight Connector 3">
            <a:extLst>
              <a:ext uri="{FF2B5EF4-FFF2-40B4-BE49-F238E27FC236}">
                <a16:creationId xmlns:a16="http://schemas.microsoft.com/office/drawing/2014/main" id="{732ECBBD-D50E-72F2-66EC-BC03B57EC430}"/>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54722DD-2364-5185-00C4-A1F0084BBD90}"/>
              </a:ext>
            </a:extLst>
          </p:cNvPr>
          <p:cNvSpPr txBox="1"/>
          <p:nvPr/>
        </p:nvSpPr>
        <p:spPr>
          <a:xfrm>
            <a:off x="863600" y="1917700"/>
            <a:ext cx="10464800" cy="1354217"/>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6 The husbandman that laboureth must be first partaker of the fruits.</a:t>
            </a:r>
          </a:p>
        </p:txBody>
      </p:sp>
      <p:sp>
        <p:nvSpPr>
          <p:cNvPr id="6" name="TextBox 5">
            <a:extLst>
              <a:ext uri="{FF2B5EF4-FFF2-40B4-BE49-F238E27FC236}">
                <a16:creationId xmlns:a16="http://schemas.microsoft.com/office/drawing/2014/main" id="{6E134953-5FEF-1BEF-1C94-FDA9FAB5E92B}"/>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89865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867109-5B6A-74A1-6FBB-9872C89D4611}"/>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F1094F3A-827A-14CF-A96D-4679CA69F294}"/>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John 4:35-38</a:t>
            </a:r>
          </a:p>
        </p:txBody>
      </p:sp>
      <p:cxnSp>
        <p:nvCxnSpPr>
          <p:cNvPr id="4" name="Straight Connector 3">
            <a:extLst>
              <a:ext uri="{FF2B5EF4-FFF2-40B4-BE49-F238E27FC236}">
                <a16:creationId xmlns:a16="http://schemas.microsoft.com/office/drawing/2014/main" id="{FC4B00B7-367D-A55F-1AD1-9833534B8438}"/>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5B80748-752C-4C15-1DEC-0451A655CE95}"/>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35 Say not ye, There are yet four months, and then cometh harvest? behold, I say unto you, Lift up your eyes, and look on the fields; for they are white already to harvest.
36 And he that reapeth receiveth wages, and gathereth fruit unto life eternal: that both he that soweth and he that reapeth may rejoice together.
37 And herein is that saying true, One soweth, and another reapeth.
38 I sent you to reap that whereon ye bestowed no labour: other men laboured, and ye are entered into their labours.</a:t>
            </a:r>
          </a:p>
        </p:txBody>
      </p:sp>
      <p:sp>
        <p:nvSpPr>
          <p:cNvPr id="6" name="TextBox 5">
            <a:extLst>
              <a:ext uri="{FF2B5EF4-FFF2-40B4-BE49-F238E27FC236}">
                <a16:creationId xmlns:a16="http://schemas.microsoft.com/office/drawing/2014/main" id="{E9E797CA-C3BE-93C6-F435-FE6E2507209E}"/>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97170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0D7D0B-C1C8-4669-5F85-3B24D383C645}"/>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9161C14A-3881-E96B-8C9A-E8E3BB65E607}"/>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2:6</a:t>
            </a:r>
          </a:p>
        </p:txBody>
      </p:sp>
      <p:cxnSp>
        <p:nvCxnSpPr>
          <p:cNvPr id="4" name="Straight Connector 3">
            <a:extLst>
              <a:ext uri="{FF2B5EF4-FFF2-40B4-BE49-F238E27FC236}">
                <a16:creationId xmlns:a16="http://schemas.microsoft.com/office/drawing/2014/main" id="{C1DBE68B-7C8A-261E-35B2-CAAC647FED2F}"/>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90FCAC0-9E02-F783-B7C9-21A40724D0F5}"/>
              </a:ext>
            </a:extLst>
          </p:cNvPr>
          <p:cNvSpPr txBox="1"/>
          <p:nvPr/>
        </p:nvSpPr>
        <p:spPr>
          <a:xfrm>
            <a:off x="863600" y="1917700"/>
            <a:ext cx="10464800" cy="1354217"/>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6 The husbandman that laboureth must be first partaker of the fruits.</a:t>
            </a:r>
          </a:p>
        </p:txBody>
      </p:sp>
      <p:sp>
        <p:nvSpPr>
          <p:cNvPr id="6" name="TextBox 5">
            <a:extLst>
              <a:ext uri="{FF2B5EF4-FFF2-40B4-BE49-F238E27FC236}">
                <a16:creationId xmlns:a16="http://schemas.microsoft.com/office/drawing/2014/main" id="{AE56CB15-1DC0-79B4-6C21-C602D764AA32}"/>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152670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F3BC18-3F77-976C-B23B-6426C6849101}"/>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D11ACE7B-CF46-0AA1-AE9A-983C834B8F0C}"/>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2:7</a:t>
            </a:r>
          </a:p>
        </p:txBody>
      </p:sp>
      <p:cxnSp>
        <p:nvCxnSpPr>
          <p:cNvPr id="4" name="Straight Connector 3">
            <a:extLst>
              <a:ext uri="{FF2B5EF4-FFF2-40B4-BE49-F238E27FC236}">
                <a16:creationId xmlns:a16="http://schemas.microsoft.com/office/drawing/2014/main" id="{94F319F8-FF50-4A5D-34AA-AC0FAE6F203E}"/>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0BCA2ED-2E96-5054-C39C-87E0EEC31E80}"/>
              </a:ext>
            </a:extLst>
          </p:cNvPr>
          <p:cNvSpPr txBox="1"/>
          <p:nvPr/>
        </p:nvSpPr>
        <p:spPr>
          <a:xfrm>
            <a:off x="863600" y="1917700"/>
            <a:ext cx="10464800" cy="1354217"/>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7 Consider what I say; and the Lord give thee understanding in all things.</a:t>
            </a:r>
          </a:p>
        </p:txBody>
      </p:sp>
      <p:sp>
        <p:nvSpPr>
          <p:cNvPr id="6" name="TextBox 5">
            <a:extLst>
              <a:ext uri="{FF2B5EF4-FFF2-40B4-BE49-F238E27FC236}">
                <a16:creationId xmlns:a16="http://schemas.microsoft.com/office/drawing/2014/main" id="{331A3F83-18D7-FD71-2583-BFD15EF71890}"/>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675850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7F10CD-A560-539E-F83F-4AA761AD7D13}"/>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A76E69B7-4373-D7A2-1629-8A77CBA77896}"/>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2:6-7</a:t>
            </a:r>
          </a:p>
        </p:txBody>
      </p:sp>
      <p:cxnSp>
        <p:nvCxnSpPr>
          <p:cNvPr id="4" name="Straight Connector 3">
            <a:extLst>
              <a:ext uri="{FF2B5EF4-FFF2-40B4-BE49-F238E27FC236}">
                <a16:creationId xmlns:a16="http://schemas.microsoft.com/office/drawing/2014/main" id="{F12B068F-CA7B-C255-91A8-B1B72E83B252}"/>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7796189-1F77-F7C3-371C-7E5FEEE7D516}"/>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6 The husbandman that laboureth must be first partaker of the fruits.
7 Consider what I say; and the Lord give thee understanding in all things.</a:t>
            </a:r>
          </a:p>
        </p:txBody>
      </p:sp>
      <p:sp>
        <p:nvSpPr>
          <p:cNvPr id="6" name="TextBox 5">
            <a:extLst>
              <a:ext uri="{FF2B5EF4-FFF2-40B4-BE49-F238E27FC236}">
                <a16:creationId xmlns:a16="http://schemas.microsoft.com/office/drawing/2014/main" id="{B4CD6176-F6AB-2006-0E68-5E1399ED79BD}"/>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811064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B620EF-5DCA-B8CD-9C2F-637B12660FDA}"/>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58EF105C-F21B-155B-6311-CF49E90A2F60}"/>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Psalms 119:125</a:t>
            </a:r>
          </a:p>
        </p:txBody>
      </p:sp>
      <p:cxnSp>
        <p:nvCxnSpPr>
          <p:cNvPr id="4" name="Straight Connector 3">
            <a:extLst>
              <a:ext uri="{FF2B5EF4-FFF2-40B4-BE49-F238E27FC236}">
                <a16:creationId xmlns:a16="http://schemas.microsoft.com/office/drawing/2014/main" id="{083E7AD8-569A-4271-7A66-9DF1D746D3D1}"/>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4389D51-8F13-6EFB-CF01-9795B0B33D22}"/>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125 I am thy servant; give me understanding, that I may know thy testimonies.</a:t>
            </a:r>
          </a:p>
        </p:txBody>
      </p:sp>
      <p:sp>
        <p:nvSpPr>
          <p:cNvPr id="6" name="TextBox 5">
            <a:extLst>
              <a:ext uri="{FF2B5EF4-FFF2-40B4-BE49-F238E27FC236}">
                <a16:creationId xmlns:a16="http://schemas.microsoft.com/office/drawing/2014/main" id="{E934A904-6C00-FAC8-957D-A119E5E538E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292119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9E6243-7CF2-6755-C099-1C819160A52D}"/>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254500" y="431800"/>
            <a:ext cx="3683000" cy="927100"/>
          </a:xfrm>
          <a:prstGeom prst="rect">
            <a:avLst/>
          </a:prstGeom>
        </p:spPr>
      </p:pic>
      <p:sp>
        <p:nvSpPr>
          <p:cNvPr id="4" name="TextBox 3">
            <a:extLst>
              <a:ext uri="{FF2B5EF4-FFF2-40B4-BE49-F238E27FC236}">
                <a16:creationId xmlns:a16="http://schemas.microsoft.com/office/drawing/2014/main" id="{B2274FCA-8131-E21E-FD5E-BC6FEA1B6391}"/>
              </a:ext>
            </a:extLst>
          </p:cNvPr>
          <p:cNvSpPr txBox="1"/>
          <p:nvPr/>
        </p:nvSpPr>
        <p:spPr>
          <a:xfrm>
            <a:off x="1778000" y="1587500"/>
            <a:ext cx="8636000" cy="276999"/>
          </a:xfrm>
          <a:prstGeom prst="rect">
            <a:avLst/>
          </a:prstGeom>
          <a:noFill/>
        </p:spPr>
        <p:txBody>
          <a:bodyPr vert="horz" wrap="square" lIns="0" tIns="0" rIns="0" bIns="0" rtlCol="0">
            <a:spAutoFit/>
          </a:bodyPr>
          <a:lstStyle/>
          <a:p>
            <a:pPr algn="ctr"/>
            <a:r>
              <a:rPr lang="en-US" b="1">
                <a:solidFill>
                  <a:srgbClr val="606060"/>
                </a:solidFill>
                <a:latin typeface="Arial" panose="020B0604020202020204" pitchFamily="34" charset="0"/>
              </a:rPr>
              <a:t>EXPOSITORY SERMON</a:t>
            </a:r>
          </a:p>
        </p:txBody>
      </p:sp>
      <p:sp>
        <p:nvSpPr>
          <p:cNvPr id="5" name="TextBox 4">
            <a:extLst>
              <a:ext uri="{FF2B5EF4-FFF2-40B4-BE49-F238E27FC236}">
                <a16:creationId xmlns:a16="http://schemas.microsoft.com/office/drawing/2014/main" id="{998CBB6D-333F-9D6F-263F-D497E98A3895}"/>
              </a:ext>
            </a:extLst>
          </p:cNvPr>
          <p:cNvSpPr txBox="1"/>
          <p:nvPr/>
        </p:nvSpPr>
        <p:spPr>
          <a:xfrm>
            <a:off x="889000" y="2146300"/>
            <a:ext cx="10414000" cy="1046440"/>
          </a:xfrm>
          <a:prstGeom prst="rect">
            <a:avLst/>
          </a:prstGeom>
          <a:noFill/>
        </p:spPr>
        <p:txBody>
          <a:bodyPr vert="horz" wrap="square" lIns="0" tIns="0" rIns="0" bIns="0" rtlCol="0">
            <a:spAutoFit/>
          </a:bodyPr>
          <a:lstStyle/>
          <a:p>
            <a:pPr algn="ctr"/>
            <a:r>
              <a:rPr lang="en-US" sz="3400" b="1">
                <a:solidFill>
                  <a:srgbClr val="000000"/>
                </a:solidFill>
                <a:latin typeface="Arial" panose="020B0604020202020204" pitchFamily="34" charset="0"/>
              </a:rPr>
              <a:t>2 Timothy 2:1-7 Sermon — Faithful Ministry Under Pressure</a:t>
            </a:r>
          </a:p>
        </p:txBody>
      </p:sp>
      <p:sp>
        <p:nvSpPr>
          <p:cNvPr id="6" name="TextBox 5">
            <a:extLst>
              <a:ext uri="{FF2B5EF4-FFF2-40B4-BE49-F238E27FC236}">
                <a16:creationId xmlns:a16="http://schemas.microsoft.com/office/drawing/2014/main" id="{286460F0-80B3-9203-46D6-5B6C1ED404C2}"/>
              </a:ext>
            </a:extLst>
          </p:cNvPr>
          <p:cNvSpPr txBox="1"/>
          <p:nvPr/>
        </p:nvSpPr>
        <p:spPr>
          <a:xfrm>
            <a:off x="2286000" y="3581400"/>
            <a:ext cx="7620000" cy="200055"/>
          </a:xfrm>
          <a:prstGeom prst="rect">
            <a:avLst/>
          </a:prstGeom>
          <a:noFill/>
        </p:spPr>
        <p:txBody>
          <a:bodyPr vert="horz" wrap="square" lIns="0" tIns="0" rIns="0" bIns="0" rtlCol="0">
            <a:spAutoFit/>
          </a:bodyPr>
          <a:lstStyle/>
          <a:p>
            <a:pPr algn="ctr"/>
            <a:r>
              <a:rPr lang="en-US" sz="1300" b="1">
                <a:solidFill>
                  <a:srgbClr val="606060"/>
                </a:solidFill>
                <a:latin typeface="Arial" panose="020B0604020202020204" pitchFamily="34" charset="0"/>
              </a:rPr>
              <a:t>PRIMARY PASSAGE</a:t>
            </a:r>
          </a:p>
        </p:txBody>
      </p:sp>
      <p:sp>
        <p:nvSpPr>
          <p:cNvPr id="7" name="TextBox 6">
            <a:extLst>
              <a:ext uri="{FF2B5EF4-FFF2-40B4-BE49-F238E27FC236}">
                <a16:creationId xmlns:a16="http://schemas.microsoft.com/office/drawing/2014/main" id="{198BD089-C7B6-F508-EE00-75378D556FE2}"/>
              </a:ext>
            </a:extLst>
          </p:cNvPr>
          <p:cNvSpPr txBox="1"/>
          <p:nvPr/>
        </p:nvSpPr>
        <p:spPr>
          <a:xfrm>
            <a:off x="1778000" y="3898900"/>
            <a:ext cx="8636000" cy="369332"/>
          </a:xfrm>
          <a:prstGeom prst="rect">
            <a:avLst/>
          </a:prstGeom>
          <a:noFill/>
        </p:spPr>
        <p:txBody>
          <a:bodyPr vert="horz" wrap="square" lIns="0" tIns="0" rIns="0" bIns="0" rtlCol="0">
            <a:spAutoFit/>
          </a:bodyPr>
          <a:lstStyle/>
          <a:p>
            <a:pPr algn="ctr"/>
            <a:r>
              <a:rPr lang="en-US" sz="2400" b="1">
                <a:solidFill>
                  <a:srgbClr val="000000"/>
                </a:solidFill>
                <a:latin typeface="Arial" panose="020B0604020202020204" pitchFamily="34" charset="0"/>
              </a:rPr>
              <a:t>2 Timothy 2:1-7</a:t>
            </a:r>
          </a:p>
        </p:txBody>
      </p:sp>
      <p:sp>
        <p:nvSpPr>
          <p:cNvPr id="8" name="TextBox 7">
            <a:extLst>
              <a:ext uri="{FF2B5EF4-FFF2-40B4-BE49-F238E27FC236}">
                <a16:creationId xmlns:a16="http://schemas.microsoft.com/office/drawing/2014/main" id="{05E06DC4-E809-7CC5-EB02-6C9B650B2C31}"/>
              </a:ext>
            </a:extLst>
          </p:cNvPr>
          <p:cNvSpPr txBox="1"/>
          <p:nvPr/>
        </p:nvSpPr>
        <p:spPr>
          <a:xfrm>
            <a:off x="1778000" y="4495800"/>
            <a:ext cx="8636000" cy="276999"/>
          </a:xfrm>
          <a:prstGeom prst="rect">
            <a:avLst/>
          </a:prstGeom>
          <a:noFill/>
        </p:spPr>
        <p:txBody>
          <a:bodyPr vert="horz" wrap="square" lIns="0" tIns="0" rIns="0" bIns="0" rtlCol="0">
            <a:spAutoFit/>
          </a:bodyPr>
          <a:lstStyle/>
          <a:p>
            <a:pPr algn="ctr"/>
            <a:r>
              <a:rPr lang="en-US" b="1">
                <a:solidFill>
                  <a:srgbClr val="000000"/>
                </a:solidFill>
                <a:latin typeface="Arial" panose="020B0604020202020204" pitchFamily="34" charset="0"/>
              </a:rPr>
              <a:t>SPEAKER  |  Pastor Joshua Tapp</a:t>
            </a:r>
          </a:p>
        </p:txBody>
      </p:sp>
      <p:cxnSp>
        <p:nvCxnSpPr>
          <p:cNvPr id="9" name="Straight Connector 8">
            <a:extLst>
              <a:ext uri="{FF2B5EF4-FFF2-40B4-BE49-F238E27FC236}">
                <a16:creationId xmlns:a16="http://schemas.microsoft.com/office/drawing/2014/main" id="{BD2D36A3-546A-BC8D-CDCC-AF13C1D4418F}"/>
              </a:ext>
            </a:extLst>
          </p:cNvPr>
          <p:cNvCxnSpPr/>
          <p:nvPr/>
        </p:nvCxnSpPr>
        <p:spPr>
          <a:xfrm>
            <a:off x="3429000" y="5105400"/>
            <a:ext cx="5334000" cy="0"/>
          </a:xfrm>
          <a:prstGeom prst="line">
            <a:avLst/>
          </a:prstGeom>
          <a:ln w="25400">
            <a:solidFill>
              <a:srgbClr val="B4B4B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927DBAE-7326-BF82-1D35-93ED56B9A9B5}"/>
              </a:ext>
            </a:extLst>
          </p:cNvPr>
          <p:cNvSpPr txBox="1"/>
          <p:nvPr/>
        </p:nvSpPr>
        <p:spPr>
          <a:xfrm>
            <a:off x="1905000" y="5397500"/>
            <a:ext cx="8382000" cy="246221"/>
          </a:xfrm>
          <a:prstGeom prst="rect">
            <a:avLst/>
          </a:prstGeom>
          <a:noFill/>
        </p:spPr>
        <p:txBody>
          <a:bodyPr vert="horz" wrap="square" lIns="0" tIns="0" rIns="0" bIns="0" rtlCol="0">
            <a:spAutoFit/>
          </a:bodyPr>
          <a:lstStyle/>
          <a:p>
            <a:pPr algn="ctr"/>
            <a:r>
              <a:rPr lang="en-US" sz="1600" b="1">
                <a:solidFill>
                  <a:srgbClr val="606060"/>
                </a:solidFill>
                <a:latin typeface="Arial" panose="020B0604020202020204" pitchFamily="34" charset="0"/>
              </a:rPr>
              <a:t>TRUE WORDS BAPTIST CHURCH</a:t>
            </a:r>
          </a:p>
        </p:txBody>
      </p:sp>
      <p:sp>
        <p:nvSpPr>
          <p:cNvPr id="11" name="TextBox 10">
            <a:extLst>
              <a:ext uri="{FF2B5EF4-FFF2-40B4-BE49-F238E27FC236}">
                <a16:creationId xmlns:a16="http://schemas.microsoft.com/office/drawing/2014/main" id="{FBAF0FB1-728C-A290-829E-7BD74D354C9C}"/>
              </a:ext>
            </a:extLst>
          </p:cNvPr>
          <p:cNvSpPr txBox="1"/>
          <p:nvPr/>
        </p:nvSpPr>
        <p:spPr>
          <a:xfrm>
            <a:off x="1905000" y="5829300"/>
            <a:ext cx="8382000" cy="215444"/>
          </a:xfrm>
          <a:prstGeom prst="rect">
            <a:avLst/>
          </a:prstGeom>
          <a:noFill/>
        </p:spPr>
        <p:txBody>
          <a:bodyPr vert="horz" wrap="square" lIns="0" tIns="0" rIns="0" bIns="0" rtlCol="0">
            <a:spAutoFit/>
          </a:bodyPr>
          <a:lstStyle/>
          <a:p>
            <a:pPr algn="ctr"/>
            <a:r>
              <a:rPr lang="en-US" sz="1400">
                <a:solidFill>
                  <a:srgbClr val="606060"/>
                </a:solidFill>
                <a:latin typeface="Arial" panose="020B0604020202020204" pitchFamily="34" charset="0"/>
              </a:rPr>
              <a:t>truewordsbaptist.org</a:t>
            </a:r>
          </a:p>
        </p:txBody>
      </p:sp>
    </p:spTree>
    <p:extLst>
      <p:ext uri="{BB962C8B-B14F-4D97-AF65-F5344CB8AC3E}">
        <p14:creationId xmlns:p14="http://schemas.microsoft.com/office/powerpoint/2010/main" val="1942101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5460C6-8F57-AEB1-C760-E3B787E62C5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8F6CA6B3-2B43-AA11-2D48-927FBD1FB5CD}"/>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2:1</a:t>
            </a:r>
          </a:p>
        </p:txBody>
      </p:sp>
      <p:cxnSp>
        <p:nvCxnSpPr>
          <p:cNvPr id="4" name="Straight Connector 3">
            <a:extLst>
              <a:ext uri="{FF2B5EF4-FFF2-40B4-BE49-F238E27FC236}">
                <a16:creationId xmlns:a16="http://schemas.microsoft.com/office/drawing/2014/main" id="{C9AB5F38-DABA-3DCB-C55A-17AD55D9D487}"/>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673BDB3-399F-5BE4-FAD8-726BB1AB6D03}"/>
              </a:ext>
            </a:extLst>
          </p:cNvPr>
          <p:cNvSpPr txBox="1"/>
          <p:nvPr/>
        </p:nvSpPr>
        <p:spPr>
          <a:xfrm>
            <a:off x="863600" y="1917700"/>
            <a:ext cx="10464800" cy="1354217"/>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1 Thou therefore, my son, be strong in the grace that is in Christ Jesus.</a:t>
            </a:r>
          </a:p>
        </p:txBody>
      </p:sp>
      <p:sp>
        <p:nvSpPr>
          <p:cNvPr id="6" name="TextBox 5">
            <a:extLst>
              <a:ext uri="{FF2B5EF4-FFF2-40B4-BE49-F238E27FC236}">
                <a16:creationId xmlns:a16="http://schemas.microsoft.com/office/drawing/2014/main" id="{6816AD2C-2D28-8799-A440-07DAC80903E3}"/>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478643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349AEC-7E88-64D9-5188-D9946361CCA3}"/>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FEA16962-610F-30DD-D0A0-787B8E8E91A7}"/>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Corinthians 12:9-10</a:t>
            </a:r>
          </a:p>
        </p:txBody>
      </p:sp>
      <p:cxnSp>
        <p:nvCxnSpPr>
          <p:cNvPr id="4" name="Straight Connector 3">
            <a:extLst>
              <a:ext uri="{FF2B5EF4-FFF2-40B4-BE49-F238E27FC236}">
                <a16:creationId xmlns:a16="http://schemas.microsoft.com/office/drawing/2014/main" id="{7150D797-C332-9EF9-7B10-91BEE72588D4}"/>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8E7A993-6B33-E53A-5271-65B95F52918B}"/>
              </a:ext>
            </a:extLst>
          </p:cNvPr>
          <p:cNvSpPr txBox="1"/>
          <p:nvPr/>
        </p:nvSpPr>
        <p:spPr>
          <a:xfrm>
            <a:off x="863600" y="1917700"/>
            <a:ext cx="10464800" cy="3231654"/>
          </a:xfrm>
          <a:prstGeom prst="rect">
            <a:avLst/>
          </a:prstGeom>
          <a:noFill/>
        </p:spPr>
        <p:txBody>
          <a:bodyPr vert="horz" wrap="square" lIns="0" tIns="0" rIns="0" bIns="0" rtlCol="0">
            <a:spAutoFit/>
          </a:bodyPr>
          <a:lstStyle/>
          <a:p>
            <a:r>
              <a:rPr lang="en-US" sz="3000">
                <a:solidFill>
                  <a:srgbClr val="000000"/>
                </a:solidFill>
                <a:latin typeface="Arial" panose="020B0604020202020204" pitchFamily="34" charset="0"/>
              </a:rPr>
              <a:t>9 And he said unto me, My grace is sufficient for thee: for my strength is made perfect in weakness. Most gladly therefore will I rather glory in my infirmities, that the power of Christ may rest upon me.
10 Therefore I take pleasure in infirmities, in reproaches, in necessities, in persecutions, in distresses for Christ’s sake: for when I am weak, then am I strong.</a:t>
            </a:r>
          </a:p>
        </p:txBody>
      </p:sp>
      <p:sp>
        <p:nvSpPr>
          <p:cNvPr id="6" name="TextBox 5">
            <a:extLst>
              <a:ext uri="{FF2B5EF4-FFF2-40B4-BE49-F238E27FC236}">
                <a16:creationId xmlns:a16="http://schemas.microsoft.com/office/drawing/2014/main" id="{EBA08637-8469-13BC-B14E-6EE5A745336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482263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0688C2-8984-9130-F093-91E31CC042D3}"/>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197D8E25-6ECF-8BFA-C193-4B4AF73E5E61}"/>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2:2</a:t>
            </a:r>
          </a:p>
        </p:txBody>
      </p:sp>
      <p:cxnSp>
        <p:nvCxnSpPr>
          <p:cNvPr id="4" name="Straight Connector 3">
            <a:extLst>
              <a:ext uri="{FF2B5EF4-FFF2-40B4-BE49-F238E27FC236}">
                <a16:creationId xmlns:a16="http://schemas.microsoft.com/office/drawing/2014/main" id="{DAA070A1-6511-1E2B-E22F-4577DD4A815C}"/>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49C32D0-715F-A5A8-26C9-F104C76E2FB0}"/>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 And the things that thou hast heard of me among many witnesses, the same commit thou to faithful men, who shall be able to teach others also.</a:t>
            </a:r>
          </a:p>
        </p:txBody>
      </p:sp>
      <p:sp>
        <p:nvSpPr>
          <p:cNvPr id="6" name="TextBox 5">
            <a:extLst>
              <a:ext uri="{FF2B5EF4-FFF2-40B4-BE49-F238E27FC236}">
                <a16:creationId xmlns:a16="http://schemas.microsoft.com/office/drawing/2014/main" id="{D3C2F401-4669-ED0B-144A-C2735AAE6FA5}"/>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23416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138D05-E3E6-7C6D-D16A-C74224FF31E7}"/>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3C58D1B3-3D5E-98CA-6B4F-CC0E8D410B8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Nehemiah 7:2</a:t>
            </a:r>
          </a:p>
        </p:txBody>
      </p:sp>
      <p:cxnSp>
        <p:nvCxnSpPr>
          <p:cNvPr id="4" name="Straight Connector 3">
            <a:extLst>
              <a:ext uri="{FF2B5EF4-FFF2-40B4-BE49-F238E27FC236}">
                <a16:creationId xmlns:a16="http://schemas.microsoft.com/office/drawing/2014/main" id="{88A9979E-BB0A-2CD9-C3FD-1B61E2FFE578}"/>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0B6FCE3-15C3-570A-2F4F-D786AD038D46}"/>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 That I gave my brother Hanani, and Hananiah the ruler of the palace, charge over Jerusalem: for he was a faithful man, and feared God above many.</a:t>
            </a:r>
          </a:p>
        </p:txBody>
      </p:sp>
      <p:sp>
        <p:nvSpPr>
          <p:cNvPr id="6" name="TextBox 5">
            <a:extLst>
              <a:ext uri="{FF2B5EF4-FFF2-40B4-BE49-F238E27FC236}">
                <a16:creationId xmlns:a16="http://schemas.microsoft.com/office/drawing/2014/main" id="{37D5FAD1-F686-2145-52FE-632F783E693D}"/>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099759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BE74B4-49D8-600C-F66B-79C960DA8FE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A191575F-C7CE-7F44-E0AD-F6D697922AFD}"/>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2:3-4</a:t>
            </a:r>
          </a:p>
        </p:txBody>
      </p:sp>
      <p:cxnSp>
        <p:nvCxnSpPr>
          <p:cNvPr id="4" name="Straight Connector 3">
            <a:extLst>
              <a:ext uri="{FF2B5EF4-FFF2-40B4-BE49-F238E27FC236}">
                <a16:creationId xmlns:a16="http://schemas.microsoft.com/office/drawing/2014/main" id="{7361442F-4524-97FB-E6EE-66682289F08D}"/>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943002B-11ED-F6ED-5D4E-3DCDBA6C9E1B}"/>
              </a:ext>
            </a:extLst>
          </p:cNvPr>
          <p:cNvSpPr txBox="1"/>
          <p:nvPr/>
        </p:nvSpPr>
        <p:spPr>
          <a:xfrm>
            <a:off x="863600" y="1917700"/>
            <a:ext cx="10464800" cy="3000821"/>
          </a:xfrm>
          <a:prstGeom prst="rect">
            <a:avLst/>
          </a:prstGeom>
          <a:noFill/>
        </p:spPr>
        <p:txBody>
          <a:bodyPr vert="horz" wrap="square" lIns="0" tIns="0" rIns="0" bIns="0" rtlCol="0">
            <a:spAutoFit/>
          </a:bodyPr>
          <a:lstStyle/>
          <a:p>
            <a:r>
              <a:rPr lang="en-US" sz="3900">
                <a:solidFill>
                  <a:srgbClr val="000000"/>
                </a:solidFill>
                <a:latin typeface="Arial" panose="020B0604020202020204" pitchFamily="34" charset="0"/>
              </a:rPr>
              <a:t>3 Thou therefore endure hardness, as a good soldier of Jesus Christ.
4 No man that warreth entangleth himself with the affairs of this life; that he may please him who hath chosen him to be a soldier.</a:t>
            </a:r>
          </a:p>
        </p:txBody>
      </p:sp>
      <p:sp>
        <p:nvSpPr>
          <p:cNvPr id="6" name="TextBox 5">
            <a:extLst>
              <a:ext uri="{FF2B5EF4-FFF2-40B4-BE49-F238E27FC236}">
                <a16:creationId xmlns:a16="http://schemas.microsoft.com/office/drawing/2014/main" id="{8C8A91A0-0974-4881-B903-0105F7E801D6}"/>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75517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7776BD-0681-21BC-8A2F-DD24E2E4DB89}"/>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FBF0BC45-1422-02D9-138D-7BEE9592BA09}"/>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2:8-10</a:t>
            </a:r>
          </a:p>
        </p:txBody>
      </p:sp>
      <p:cxnSp>
        <p:nvCxnSpPr>
          <p:cNvPr id="4" name="Straight Connector 3">
            <a:extLst>
              <a:ext uri="{FF2B5EF4-FFF2-40B4-BE49-F238E27FC236}">
                <a16:creationId xmlns:a16="http://schemas.microsoft.com/office/drawing/2014/main" id="{40FC6396-54B4-4B9C-C0F8-B427C2207C79}"/>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03240B8-5E45-962F-5C5B-0D1BCABB2E13}"/>
              </a:ext>
            </a:extLst>
          </p:cNvPr>
          <p:cNvSpPr txBox="1"/>
          <p:nvPr/>
        </p:nvSpPr>
        <p:spPr>
          <a:xfrm>
            <a:off x="863600" y="1917700"/>
            <a:ext cx="10464800" cy="3447098"/>
          </a:xfrm>
          <a:prstGeom prst="rect">
            <a:avLst/>
          </a:prstGeom>
          <a:noFill/>
        </p:spPr>
        <p:txBody>
          <a:bodyPr vert="horz" wrap="square" lIns="0" tIns="0" rIns="0" bIns="0" rtlCol="0">
            <a:spAutoFit/>
          </a:bodyPr>
          <a:lstStyle/>
          <a:p>
            <a:r>
              <a:rPr lang="en-US" sz="3200">
                <a:solidFill>
                  <a:srgbClr val="000000"/>
                </a:solidFill>
                <a:latin typeface="Arial" panose="020B0604020202020204" pitchFamily="34" charset="0"/>
              </a:rPr>
              <a:t>8 Remember that Jesus Christ of the seed of David was raised from the dead according to my gospel:
9 Wherein I suffer trouble, as an evil doer, even unto bonds; but the word of God is not bound.
10 Therefore I endure all things for the elect’s sakes, that they may also obtain the salvation which is in Christ Jesus with eternal glory.</a:t>
            </a:r>
          </a:p>
        </p:txBody>
      </p:sp>
      <p:sp>
        <p:nvSpPr>
          <p:cNvPr id="6" name="TextBox 5">
            <a:extLst>
              <a:ext uri="{FF2B5EF4-FFF2-40B4-BE49-F238E27FC236}">
                <a16:creationId xmlns:a16="http://schemas.microsoft.com/office/drawing/2014/main" id="{3A26AA04-BB3F-DB6E-DD3C-72837566F36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675767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1167</Words>
  <Application>Microsoft Office PowerPoint</Application>
  <PresentationFormat>Widescreen</PresentationFormat>
  <Paragraphs>83</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2</cp:revision>
  <dcterms:created xsi:type="dcterms:W3CDTF">2026-08-30T03:14:16Z</dcterms:created>
  <dcterms:modified xsi:type="dcterms:W3CDTF">2026-08-30T03:14:36Z</dcterms:modified>
</cp:coreProperties>
</file>