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A3DC5-E643-B59C-F5D0-BD4C5E7380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D8987-BCB0-829F-8C1F-BD8791B08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6D3E64-4BBA-D953-57E4-B8B21D731C60}"/>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83071239-E819-5ABE-A092-4D3492576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218414-889F-A79E-8B83-190CA1F7D324}"/>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177026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2510-7836-A9FF-5531-5EBC554295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1650C-23B2-7FB2-6AC5-E0B145AA68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518863-15E3-21CC-37DF-E6C0E1B1ACCF}"/>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CA6E6C1C-3796-F769-8C42-9E17A27D9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FD73A-4803-3BEA-3C18-6809DA129945}"/>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3028357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C4EB-C232-0C2F-2AF1-0FB99EC16B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DD5AB0-C58F-2374-9064-3A7833FA3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3ED412-60E7-5947-DC35-1F7D931DA1A0}"/>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278478FD-1D32-91BB-AA08-892B06E30B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54570A-09A9-3FAB-52DE-4D88941549AB}"/>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428876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1A5D-3399-43AE-4619-649CD45805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BE78F0-C875-285E-9D42-C3729B9E4A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B76251-CD50-0130-66E1-AAB9BAE362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35468A-65E5-E8A4-D90E-7A4E5D4C485A}"/>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6" name="Footer Placeholder 5">
            <a:extLst>
              <a:ext uri="{FF2B5EF4-FFF2-40B4-BE49-F238E27FC236}">
                <a16:creationId xmlns:a16="http://schemas.microsoft.com/office/drawing/2014/main" id="{2FCFA898-9D0D-BC58-B169-723DB09824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DAB6FF-1ADE-378C-30B7-14E2F26339F8}"/>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504354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2F8E-6D94-53AC-7CCA-D9722397D1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ED8056-8FC8-3726-75E0-6B7330F62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BC0BDC-1F5E-338A-2F7C-80964EB0FE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603A9A-318D-2924-51BF-297086726A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912C12-732C-8A1B-3F4E-3EA9E6DC12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F2C63B-ECC7-A187-4DDF-7C33F85C914E}"/>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8" name="Footer Placeholder 7">
            <a:extLst>
              <a:ext uri="{FF2B5EF4-FFF2-40B4-BE49-F238E27FC236}">
                <a16:creationId xmlns:a16="http://schemas.microsoft.com/office/drawing/2014/main" id="{2F7D3FFA-5ACA-2BAB-EF52-E3833509E1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D1A1EE-9ED3-80B5-860B-747E08BAE7C3}"/>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601388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266B3-8304-8D9C-748F-EC69B523B7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88FE07-7A3B-E78A-D45B-05844812AFB4}"/>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4" name="Footer Placeholder 3">
            <a:extLst>
              <a:ext uri="{FF2B5EF4-FFF2-40B4-BE49-F238E27FC236}">
                <a16:creationId xmlns:a16="http://schemas.microsoft.com/office/drawing/2014/main" id="{158ACBB6-C7BA-6A9D-4688-44C05F9AA8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6F33CC-229F-AEA1-DD77-2945E64F2A22}"/>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881259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454ECC-AD08-9262-F084-DC2F18BF4575}"/>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3" name="Footer Placeholder 2">
            <a:extLst>
              <a:ext uri="{FF2B5EF4-FFF2-40B4-BE49-F238E27FC236}">
                <a16:creationId xmlns:a16="http://schemas.microsoft.com/office/drawing/2014/main" id="{BACED0A4-E629-B8D3-7FA7-15BA325ED7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657A95-A1D2-C97E-6919-57D3D9FB6AD0}"/>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3730939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80002-819B-A59E-2687-5B76B1219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8B2A0F-A02A-80C8-39AE-B722DDF33F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00F93-E584-2C15-12A1-6DB1E5036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E98F9C-0B33-1D86-6910-5A6253CD6F36}"/>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6" name="Footer Placeholder 5">
            <a:extLst>
              <a:ext uri="{FF2B5EF4-FFF2-40B4-BE49-F238E27FC236}">
                <a16:creationId xmlns:a16="http://schemas.microsoft.com/office/drawing/2014/main" id="{67A9A490-E5AB-C85A-C268-1EB64871B2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AC70C3-4C0A-9674-1AA8-220EBB5370D9}"/>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2457515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CD0B-0952-20FC-98E1-D925A77E4F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990152-83C0-196E-923C-8FED212E9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2E1C3E-D0D6-306B-8FFA-BC7FD8D2E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E8035-823B-F098-72EB-8B013C49D644}"/>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6" name="Footer Placeholder 5">
            <a:extLst>
              <a:ext uri="{FF2B5EF4-FFF2-40B4-BE49-F238E27FC236}">
                <a16:creationId xmlns:a16="http://schemas.microsoft.com/office/drawing/2014/main" id="{5E7C6691-6468-AB40-C555-6C749013A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14B95C-56EB-F66E-A260-03890DBCC51C}"/>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4236211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F488-0F4C-8478-DCE3-2E732D55F3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C457A1-F5BB-57D8-02F3-440A142092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430EE-C573-CEA2-9A35-9D34AF2061F3}"/>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2C3FCBEB-CB9C-8C63-0B28-3324EA6DF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5936AD-10AD-D5B7-B50B-E985C74F2E24}"/>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2408648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87AFC7-6037-3117-6B96-7C59461C32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BD9D36-9B3D-AE2F-934B-BAC852BBCB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8D09FD-8E5D-7E79-F006-5B0FF8473A5F}"/>
              </a:ext>
            </a:extLst>
          </p:cNvPr>
          <p:cNvSpPr>
            <a:spLocks noGrp="1"/>
          </p:cNvSpPr>
          <p:nvPr>
            <p:ph type="dt" sz="half" idx="10"/>
          </p:nvPr>
        </p:nvSpPr>
        <p:spPr/>
        <p:txBody>
          <a:body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FBB03FC4-6247-7F84-BA6A-260BE704E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EDE618-74E4-1772-5E55-ABA15D0EF48A}"/>
              </a:ext>
            </a:extLst>
          </p:cNvPr>
          <p:cNvSpPr>
            <a:spLocks noGrp="1"/>
          </p:cNvSpPr>
          <p:nvPr>
            <p:ph type="sldNum" sz="quarter" idx="12"/>
          </p:nvPr>
        </p:nvSpPr>
        <p:spPr/>
        <p:txBody>
          <a:bodyPr/>
          <a:lstStyle/>
          <a:p>
            <a:fld id="{D80DBA9A-9B6D-422A-8668-3A043C07A30A}" type="slidenum">
              <a:rPr lang="en-US" smtClean="0"/>
              <a:t>‹#›</a:t>
            </a:fld>
            <a:endParaRPr lang="en-US"/>
          </a:p>
        </p:txBody>
      </p:sp>
    </p:spTree>
    <p:extLst>
      <p:ext uri="{BB962C8B-B14F-4D97-AF65-F5344CB8AC3E}">
        <p14:creationId xmlns:p14="http://schemas.microsoft.com/office/powerpoint/2010/main" val="4165278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4155CA-7955-6162-36FF-D888AB7058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EC94FF-7FDF-A530-E3C2-6BEE3C39DD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E0FE11-D193-8F30-5184-C5610351A6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C020E-9AE1-46EA-9E75-A1646E1B73F8}" type="datetimeFigureOut">
              <a:rPr lang="en-US" smtClean="0"/>
              <a:t>8/29/2026</a:t>
            </a:fld>
            <a:endParaRPr lang="en-US"/>
          </a:p>
        </p:txBody>
      </p:sp>
      <p:sp>
        <p:nvSpPr>
          <p:cNvPr id="5" name="Footer Placeholder 4">
            <a:extLst>
              <a:ext uri="{FF2B5EF4-FFF2-40B4-BE49-F238E27FC236}">
                <a16:creationId xmlns:a16="http://schemas.microsoft.com/office/drawing/2014/main" id="{C6ADDD3F-23E8-6838-3FC4-ECDEBBDCEC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485317-55AD-EA33-6D7B-B7232DAC7C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0DBA9A-9B6D-422A-8668-3A043C07A30A}" type="slidenum">
              <a:rPr lang="en-US" smtClean="0"/>
              <a:t>‹#›</a:t>
            </a:fld>
            <a:endParaRPr lang="en-US"/>
          </a:p>
        </p:txBody>
      </p:sp>
    </p:spTree>
    <p:extLst>
      <p:ext uri="{BB962C8B-B14F-4D97-AF65-F5344CB8AC3E}">
        <p14:creationId xmlns:p14="http://schemas.microsoft.com/office/powerpoint/2010/main" val="1168103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71882A-B077-945F-89EB-9D9EE7F0A58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AF149A7-904C-E59D-79B6-EAE440C7A53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2:1-5</a:t>
            </a:r>
          </a:p>
        </p:txBody>
      </p:sp>
      <p:cxnSp>
        <p:nvCxnSpPr>
          <p:cNvPr id="4" name="Straight Connector 3">
            <a:extLst>
              <a:ext uri="{FF2B5EF4-FFF2-40B4-BE49-F238E27FC236}">
                <a16:creationId xmlns:a16="http://schemas.microsoft.com/office/drawing/2014/main" id="{EE905CFD-AB24-6B77-F329-B100B0BFF31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4EE1D8-74D3-5724-F31C-704DC52E5401}"/>
              </a:ext>
            </a:extLst>
          </p:cNvPr>
          <p:cNvSpPr txBox="1"/>
          <p:nvPr/>
        </p:nvSpPr>
        <p:spPr>
          <a:xfrm>
            <a:off x="863600" y="1917700"/>
            <a:ext cx="10464800" cy="3739485"/>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1 I exhort therefore, that, first of all, supplications, prayers, intercessions, and giving of thanks, be made for all men;
2 For kings, and for all that are in authority; that we may lead a quiet and peaceable life in all godliness and honesty.
3 For this is good and acceptable in the sight of God our Saviour;
4 Who will have all men to be saved, and to come unto the knowledge of the truth.
5 For there is one God, and one mediator between God and men, the man Christ Jesus;</a:t>
            </a:r>
          </a:p>
        </p:txBody>
      </p:sp>
      <p:sp>
        <p:nvSpPr>
          <p:cNvPr id="6" name="TextBox 5">
            <a:extLst>
              <a:ext uri="{FF2B5EF4-FFF2-40B4-BE49-F238E27FC236}">
                <a16:creationId xmlns:a16="http://schemas.microsoft.com/office/drawing/2014/main" id="{A112437D-EE07-73B0-85ED-3945C40F2D1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6843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6BC524-6F38-92B5-9F00-AD0A5777972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5C797EC-974F-F15A-B334-A8329C2A2CC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2:6-8</a:t>
            </a:r>
          </a:p>
        </p:txBody>
      </p:sp>
      <p:cxnSp>
        <p:nvCxnSpPr>
          <p:cNvPr id="4" name="Straight Connector 3">
            <a:extLst>
              <a:ext uri="{FF2B5EF4-FFF2-40B4-BE49-F238E27FC236}">
                <a16:creationId xmlns:a16="http://schemas.microsoft.com/office/drawing/2014/main" id="{1F2C261B-2EA1-7BD0-BEDA-F5F9BBAAFB7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DF67211-9CDC-018A-BA95-C52DE862AA2D}"/>
              </a:ext>
            </a:extLst>
          </p:cNvPr>
          <p:cNvSpPr txBox="1"/>
          <p:nvPr/>
        </p:nvSpPr>
        <p:spPr>
          <a:xfrm>
            <a:off x="863600" y="1917700"/>
            <a:ext cx="10464800" cy="3877985"/>
          </a:xfrm>
          <a:prstGeom prst="rect">
            <a:avLst/>
          </a:prstGeom>
          <a:noFill/>
        </p:spPr>
        <p:txBody>
          <a:bodyPr vert="horz" wrap="square" lIns="0" tIns="0" rIns="0" bIns="0" rtlCol="0">
            <a:spAutoFit/>
          </a:bodyPr>
          <a:lstStyle/>
          <a:p>
            <a:r>
              <a:rPr lang="en-US" sz="3600">
                <a:solidFill>
                  <a:srgbClr val="000000"/>
                </a:solidFill>
                <a:latin typeface="Arial" panose="020B0604020202020204" pitchFamily="34" charset="0"/>
              </a:rPr>
              <a:t>6 Who gave himself a ransom for all, to be testified in due time.
7 Whereunto I am ordained a preacher, and an apostle, (I speak the truth in Christ, and lie not;) a teacher of the Gentiles in faith and verity.
8 I will therefore that men pray every where, lifting up holy hands, without wrath and doubting.</a:t>
            </a:r>
          </a:p>
        </p:txBody>
      </p:sp>
      <p:sp>
        <p:nvSpPr>
          <p:cNvPr id="6" name="TextBox 5">
            <a:extLst>
              <a:ext uri="{FF2B5EF4-FFF2-40B4-BE49-F238E27FC236}">
                <a16:creationId xmlns:a16="http://schemas.microsoft.com/office/drawing/2014/main" id="{3AB09755-941A-F22D-76A2-751A7575C88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6543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29E60B-12B0-B725-157B-363B09C25F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B37132A5-259D-FF8F-9633-E4CBB50B1E10}"/>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BF41552A-32EA-4309-60BE-4D7CD8F6CDA4}"/>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1 Timothy 2:1-8 Sermon — Pray for All, Trust the One Mediator</a:t>
            </a:r>
          </a:p>
        </p:txBody>
      </p:sp>
      <p:sp>
        <p:nvSpPr>
          <p:cNvPr id="6" name="TextBox 5">
            <a:extLst>
              <a:ext uri="{FF2B5EF4-FFF2-40B4-BE49-F238E27FC236}">
                <a16:creationId xmlns:a16="http://schemas.microsoft.com/office/drawing/2014/main" id="{9A176E87-EC93-3895-339C-232D0C2D7657}"/>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9905465B-4775-6831-6C86-6E1B22B9D1E7}"/>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1 Timothy 2:1-8</a:t>
            </a:r>
          </a:p>
        </p:txBody>
      </p:sp>
      <p:sp>
        <p:nvSpPr>
          <p:cNvPr id="8" name="TextBox 7">
            <a:extLst>
              <a:ext uri="{FF2B5EF4-FFF2-40B4-BE49-F238E27FC236}">
                <a16:creationId xmlns:a16="http://schemas.microsoft.com/office/drawing/2014/main" id="{FD6FBD0A-2854-7D5B-1EF6-A97331B6325D}"/>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094B23B7-F00A-7F82-E9F1-3B1B5054ACF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62495B4-972B-1F4C-A518-A6C0C6239228}"/>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C752000D-F06D-88D4-9354-B5AE5B018D85}"/>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3838955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0F9904-BE77-0ABD-D9AE-1D048FB0CDD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146B76C-84BA-7473-0862-0430E944B8E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2:1-3</a:t>
            </a:r>
          </a:p>
        </p:txBody>
      </p:sp>
      <p:cxnSp>
        <p:nvCxnSpPr>
          <p:cNvPr id="4" name="Straight Connector 3">
            <a:extLst>
              <a:ext uri="{FF2B5EF4-FFF2-40B4-BE49-F238E27FC236}">
                <a16:creationId xmlns:a16="http://schemas.microsoft.com/office/drawing/2014/main" id="{D7DC54FC-612F-6429-0AC3-3A32A8AE5EC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05B9422-034A-498C-407F-ED0FA181405C}"/>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 I exhort therefore, that, first of all, supplications, prayers, intercessions, and giving of thanks, be made for all men;
2 For kings, and for all that are in authority; that we may lead a quiet and peaceable life in all godliness and honesty.
3 For this is good and acceptable in the sight of God our Saviour;</a:t>
            </a:r>
          </a:p>
        </p:txBody>
      </p:sp>
      <p:sp>
        <p:nvSpPr>
          <p:cNvPr id="6" name="TextBox 5">
            <a:extLst>
              <a:ext uri="{FF2B5EF4-FFF2-40B4-BE49-F238E27FC236}">
                <a16:creationId xmlns:a16="http://schemas.microsoft.com/office/drawing/2014/main" id="{58E67385-9E7A-934D-051B-80781A1413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381222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1ECADF-64CD-CEBE-181C-698CEF4C750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5CD426F-0EAF-887E-10BE-33F208CE07B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2:1-3</a:t>
            </a:r>
          </a:p>
        </p:txBody>
      </p:sp>
      <p:cxnSp>
        <p:nvCxnSpPr>
          <p:cNvPr id="4" name="Straight Connector 3">
            <a:extLst>
              <a:ext uri="{FF2B5EF4-FFF2-40B4-BE49-F238E27FC236}">
                <a16:creationId xmlns:a16="http://schemas.microsoft.com/office/drawing/2014/main" id="{45C180CD-A10D-1B4B-EBBB-FA7C7A9E392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2F5D8DA-F5CE-98F7-6A21-3580ECC4434B}"/>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 I exhort therefore, that, first of all, supplications, prayers, intercessions, and giving of thanks, be made for all men;
2 For kings, and for all that are in authority; that we may lead a quiet and peaceable life in all godliness and honesty.
3 For this is good and acceptable in the sight of God our Saviour;</a:t>
            </a:r>
          </a:p>
        </p:txBody>
      </p:sp>
      <p:sp>
        <p:nvSpPr>
          <p:cNvPr id="6" name="TextBox 5">
            <a:extLst>
              <a:ext uri="{FF2B5EF4-FFF2-40B4-BE49-F238E27FC236}">
                <a16:creationId xmlns:a16="http://schemas.microsoft.com/office/drawing/2014/main" id="{5DB66C1D-FE91-C235-5DDA-B53749791E0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9505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1CDA47-6648-1559-021A-2834E3571C7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66387E1-EDE7-C569-2BFC-8F65B7C9986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2:4-7</a:t>
            </a:r>
          </a:p>
        </p:txBody>
      </p:sp>
      <p:cxnSp>
        <p:nvCxnSpPr>
          <p:cNvPr id="4" name="Straight Connector 3">
            <a:extLst>
              <a:ext uri="{FF2B5EF4-FFF2-40B4-BE49-F238E27FC236}">
                <a16:creationId xmlns:a16="http://schemas.microsoft.com/office/drawing/2014/main" id="{4A4A8553-FC3D-7B6C-270B-A3537454CD1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7D4066F-FF69-DE42-4DC2-EA45B534816A}"/>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4 Who will have all men to be saved, and to come unto the knowledge of the truth.
5 For there is one God, and one mediator between God and men, the man Christ Jesus;
6 Who gave himself a ransom for all, to be testified in due time.
7 Whereunto I am ordained a preacher, and an apostle, (I speak the truth in Christ, and lie not;) a teacher of the Gentiles in faith and verity.</a:t>
            </a:r>
          </a:p>
        </p:txBody>
      </p:sp>
      <p:sp>
        <p:nvSpPr>
          <p:cNvPr id="6" name="TextBox 5">
            <a:extLst>
              <a:ext uri="{FF2B5EF4-FFF2-40B4-BE49-F238E27FC236}">
                <a16:creationId xmlns:a16="http://schemas.microsoft.com/office/drawing/2014/main" id="{8F6FAADD-8AD5-D815-DC51-9598FC97A62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00832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4B5EF3-C2F9-B6E5-62F8-A6399E8B7D3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F12FAA7-4DDA-22EA-E2B0-775119C65F7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3:15-18</a:t>
            </a:r>
          </a:p>
        </p:txBody>
      </p:sp>
      <p:cxnSp>
        <p:nvCxnSpPr>
          <p:cNvPr id="4" name="Straight Connector 3">
            <a:extLst>
              <a:ext uri="{FF2B5EF4-FFF2-40B4-BE49-F238E27FC236}">
                <a16:creationId xmlns:a16="http://schemas.microsoft.com/office/drawing/2014/main" id="{6CA0F79B-663A-9857-C852-927DF326333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39EB863-2354-B8EE-CBF6-BE286DA8AF1E}"/>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2400">
                <a:solidFill>
                  <a:srgbClr val="000000"/>
                </a:solidFill>
                <a:latin typeface="Arial" panose="020B0604020202020204" pitchFamily="34" charset="0"/>
              </a:rPr>
              <a:t>15 That whosoever believeth in him should not perish, but have eternal life.
16 For God so loved the world, that he gave his only begotten Son, that whosoever believeth in him should not perish, but have everlasting life.
17 For God sent not his Son into the world to condemn the world; but that the world through him might be saved.
18 He that believeth on him is not condemned: but he that believeth not is condemned already, because he hath not believed in the name of the only begotten Son of God.</a:t>
            </a:r>
          </a:p>
        </p:txBody>
      </p:sp>
      <p:sp>
        <p:nvSpPr>
          <p:cNvPr id="6" name="TextBox 5">
            <a:extLst>
              <a:ext uri="{FF2B5EF4-FFF2-40B4-BE49-F238E27FC236}">
                <a16:creationId xmlns:a16="http://schemas.microsoft.com/office/drawing/2014/main" id="{920DE5B8-A1EC-6C44-462A-3536D4A28A9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251105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4AD221-1701-EDD4-33BD-B8E7A50AF33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10169D2-0344-2501-5E4A-B9ED78BFEDA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2:4-7</a:t>
            </a:r>
          </a:p>
        </p:txBody>
      </p:sp>
      <p:cxnSp>
        <p:nvCxnSpPr>
          <p:cNvPr id="4" name="Straight Connector 3">
            <a:extLst>
              <a:ext uri="{FF2B5EF4-FFF2-40B4-BE49-F238E27FC236}">
                <a16:creationId xmlns:a16="http://schemas.microsoft.com/office/drawing/2014/main" id="{89245DFF-5DAA-D10F-2A88-58E1FA7C049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6F42666-25A4-F822-142F-6FE556C59809}"/>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4 Who will have all men to be saved, and to come unto the knowledge of the truth.
5 For there is one God, and one mediator between God and men, the man Christ Jesus;
6 Who gave himself a ransom for all, to be testified in due time.
7 Whereunto I am ordained a preacher, and an apostle, (I speak the truth in Christ, and lie not;) a teacher of the Gentiles in faith and verity.</a:t>
            </a:r>
          </a:p>
        </p:txBody>
      </p:sp>
      <p:sp>
        <p:nvSpPr>
          <p:cNvPr id="6" name="TextBox 5">
            <a:extLst>
              <a:ext uri="{FF2B5EF4-FFF2-40B4-BE49-F238E27FC236}">
                <a16:creationId xmlns:a16="http://schemas.microsoft.com/office/drawing/2014/main" id="{177E796A-3AD0-0AEE-4D0D-476959CFC4E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3730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A7562F-3F96-BE53-BD14-525A3D37798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620EDA5-0221-3B51-1F68-3ED871362A9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1:1-3</a:t>
            </a:r>
          </a:p>
        </p:txBody>
      </p:sp>
      <p:cxnSp>
        <p:nvCxnSpPr>
          <p:cNvPr id="4" name="Straight Connector 3">
            <a:extLst>
              <a:ext uri="{FF2B5EF4-FFF2-40B4-BE49-F238E27FC236}">
                <a16:creationId xmlns:a16="http://schemas.microsoft.com/office/drawing/2014/main" id="{3729B8F0-400B-564F-D0D5-9C99B026793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F840C8D-E65A-4BA8-A1A8-1B98DB5DCC19}"/>
              </a:ext>
            </a:extLst>
          </p:cNvPr>
          <p:cNvSpPr txBox="1"/>
          <p:nvPr/>
        </p:nvSpPr>
        <p:spPr>
          <a:xfrm>
            <a:off x="863600" y="1917700"/>
            <a:ext cx="10464800" cy="3877985"/>
          </a:xfrm>
          <a:prstGeom prst="rect">
            <a:avLst/>
          </a:prstGeom>
          <a:noFill/>
        </p:spPr>
        <p:txBody>
          <a:bodyPr vert="horz" wrap="square" lIns="0" tIns="0" rIns="0" bIns="0" rtlCol="0">
            <a:spAutoFit/>
          </a:bodyPr>
          <a:lstStyle/>
          <a:p>
            <a:r>
              <a:rPr lang="en-US" sz="4200">
                <a:solidFill>
                  <a:srgbClr val="000000"/>
                </a:solidFill>
                <a:latin typeface="Arial" panose="020B0604020202020204" pitchFamily="34" charset="0"/>
              </a:rPr>
              <a:t>1 In the beginning was the Word, and the Word was with God, and the Word was God.
2 The same was in the beginning with God.
3 All things were made by him; and without him was not any thing made that was made.</a:t>
            </a:r>
          </a:p>
        </p:txBody>
      </p:sp>
      <p:sp>
        <p:nvSpPr>
          <p:cNvPr id="6" name="TextBox 5">
            <a:extLst>
              <a:ext uri="{FF2B5EF4-FFF2-40B4-BE49-F238E27FC236}">
                <a16:creationId xmlns:a16="http://schemas.microsoft.com/office/drawing/2014/main" id="{426EFB87-2AE5-9B0F-FDDC-85295F9E45C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99373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B69314-B318-6E43-7793-D8524E067EF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FCA9260-FCD7-95BF-7052-8A9267B23F0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1:14</a:t>
            </a:r>
          </a:p>
        </p:txBody>
      </p:sp>
      <p:cxnSp>
        <p:nvCxnSpPr>
          <p:cNvPr id="4" name="Straight Connector 3">
            <a:extLst>
              <a:ext uri="{FF2B5EF4-FFF2-40B4-BE49-F238E27FC236}">
                <a16:creationId xmlns:a16="http://schemas.microsoft.com/office/drawing/2014/main" id="{E4A7A3F9-6CD8-93FA-865C-D5DCD6B31A1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5188DE-47E0-782F-612C-581B9108AFEC}"/>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14 And the Word was made flesh, and dwelt among us, (and we beheld his glory, the glory as of the only begotten of the Father,) full of grace and truth.</a:t>
            </a:r>
          </a:p>
        </p:txBody>
      </p:sp>
      <p:sp>
        <p:nvSpPr>
          <p:cNvPr id="6" name="TextBox 5">
            <a:extLst>
              <a:ext uri="{FF2B5EF4-FFF2-40B4-BE49-F238E27FC236}">
                <a16:creationId xmlns:a16="http://schemas.microsoft.com/office/drawing/2014/main" id="{3AD8C9FE-CBDA-339E-1FEE-B04724DED57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02999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749BF9-0A37-281C-3E60-49A971B6898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2A6D964-40A2-5488-A519-443D4EA31BA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2:4-7</a:t>
            </a:r>
          </a:p>
        </p:txBody>
      </p:sp>
      <p:cxnSp>
        <p:nvCxnSpPr>
          <p:cNvPr id="4" name="Straight Connector 3">
            <a:extLst>
              <a:ext uri="{FF2B5EF4-FFF2-40B4-BE49-F238E27FC236}">
                <a16:creationId xmlns:a16="http://schemas.microsoft.com/office/drawing/2014/main" id="{5EF05BCF-E5C4-3B7B-E19B-CC05AE127E8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924D137-C0B7-7794-445B-6981E4667B47}"/>
              </a:ext>
            </a:extLst>
          </p:cNvPr>
          <p:cNvSpPr txBox="1"/>
          <p:nvPr/>
        </p:nvSpPr>
        <p:spPr>
          <a:xfrm>
            <a:off x="863600" y="1917700"/>
            <a:ext cx="10464800" cy="3323987"/>
          </a:xfrm>
          <a:prstGeom prst="rect">
            <a:avLst/>
          </a:prstGeom>
          <a:noFill/>
        </p:spPr>
        <p:txBody>
          <a:bodyPr vert="horz" wrap="square" lIns="0" tIns="0" rIns="0" bIns="0" rtlCol="0">
            <a:spAutoFit/>
          </a:bodyPr>
          <a:lstStyle/>
          <a:p>
            <a:r>
              <a:rPr lang="en-US" sz="2700">
                <a:solidFill>
                  <a:srgbClr val="000000"/>
                </a:solidFill>
                <a:latin typeface="Arial" panose="020B0604020202020204" pitchFamily="34" charset="0"/>
              </a:rPr>
              <a:t>4 Who will have all men to be saved, and to come unto the knowledge of the truth.
5 For there is one God, and one mediator between God and men, the man Christ Jesus;
6 Who gave himself a ransom for all, to be testified in due time.
7 Whereunto I am ordained a preacher, and an apostle, (I speak the truth in Christ, and lie not;) a teacher of the Gentiles in faith and verity.</a:t>
            </a:r>
          </a:p>
        </p:txBody>
      </p:sp>
      <p:sp>
        <p:nvSpPr>
          <p:cNvPr id="6" name="TextBox 5">
            <a:extLst>
              <a:ext uri="{FF2B5EF4-FFF2-40B4-BE49-F238E27FC236}">
                <a16:creationId xmlns:a16="http://schemas.microsoft.com/office/drawing/2014/main" id="{8D9B5E4F-DE99-F4D1-EB6D-66272BC12FB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38442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9A7D14-BCC5-0BD1-9F8F-B796512C954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7E66C3E-ECF9-0450-AE8D-01CDB0D2739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Matthew 20:28</a:t>
            </a:r>
          </a:p>
        </p:txBody>
      </p:sp>
      <p:cxnSp>
        <p:nvCxnSpPr>
          <p:cNvPr id="4" name="Straight Connector 3">
            <a:extLst>
              <a:ext uri="{FF2B5EF4-FFF2-40B4-BE49-F238E27FC236}">
                <a16:creationId xmlns:a16="http://schemas.microsoft.com/office/drawing/2014/main" id="{A12953F5-7015-355A-DA3D-86351861209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755C17-6132-59CE-DC4B-42C25E29056F}"/>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28 Even as the Son of man came not to be ministered unto, but to minister, and to give his life a ransom for many.</a:t>
            </a:r>
          </a:p>
        </p:txBody>
      </p:sp>
      <p:sp>
        <p:nvSpPr>
          <p:cNvPr id="6" name="TextBox 5">
            <a:extLst>
              <a:ext uri="{FF2B5EF4-FFF2-40B4-BE49-F238E27FC236}">
                <a16:creationId xmlns:a16="http://schemas.microsoft.com/office/drawing/2014/main" id="{2D51DD51-EBBB-E462-651D-6F0F0978AAF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37727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C33F8-BEFF-9C8A-B2EC-22305F9D6FB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4ED296B-34B4-1B8D-CBD5-EA5F2C042EE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Romans 10:12-14</a:t>
            </a:r>
          </a:p>
        </p:txBody>
      </p:sp>
      <p:cxnSp>
        <p:nvCxnSpPr>
          <p:cNvPr id="4" name="Straight Connector 3">
            <a:extLst>
              <a:ext uri="{FF2B5EF4-FFF2-40B4-BE49-F238E27FC236}">
                <a16:creationId xmlns:a16="http://schemas.microsoft.com/office/drawing/2014/main" id="{D29D1243-C09B-B0AB-21CC-F74A59A45FD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B73DCF4-D1D5-67DC-6B26-9A74DB4EBFD0}"/>
              </a:ext>
            </a:extLst>
          </p:cNvPr>
          <p:cNvSpPr txBox="1"/>
          <p:nvPr/>
        </p:nvSpPr>
        <p:spPr>
          <a:xfrm>
            <a:off x="863600" y="1917700"/>
            <a:ext cx="10464800" cy="3016210"/>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12 For there is no difference between the Jew and the Greek: for the same Lord over all is rich unto all that call upon him.
13 For whosoever shall call upon the name of the Lord shall be saved.
14 How then shall they call on him in whom they have not believed? and how shall they believe in him of whom they have not heard? and how shall they hear without a preacher?</a:t>
            </a:r>
          </a:p>
        </p:txBody>
      </p:sp>
      <p:sp>
        <p:nvSpPr>
          <p:cNvPr id="6" name="TextBox 5">
            <a:extLst>
              <a:ext uri="{FF2B5EF4-FFF2-40B4-BE49-F238E27FC236}">
                <a16:creationId xmlns:a16="http://schemas.microsoft.com/office/drawing/2014/main" id="{729B16EE-648F-335A-4F44-8C26ABEAE94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556345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D21763-3192-4737-09C3-D2E86BD3823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D1799A5-0BC7-6AFA-F981-D2B658C84AF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Romans 10:15</a:t>
            </a:r>
          </a:p>
        </p:txBody>
      </p:sp>
      <p:cxnSp>
        <p:nvCxnSpPr>
          <p:cNvPr id="4" name="Straight Connector 3">
            <a:extLst>
              <a:ext uri="{FF2B5EF4-FFF2-40B4-BE49-F238E27FC236}">
                <a16:creationId xmlns:a16="http://schemas.microsoft.com/office/drawing/2014/main" id="{195098A7-D4D3-070F-CB1B-8F03B46DB73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48C2929-B15D-04FD-A88B-256F1AFF5D9F}"/>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15 And how shall they preach, except they be sent? as it is written, How beautiful are the feet of them that preach the gospel of peace, and bring glad tidings of good things!</a:t>
            </a:r>
          </a:p>
        </p:txBody>
      </p:sp>
      <p:sp>
        <p:nvSpPr>
          <p:cNvPr id="6" name="TextBox 5">
            <a:extLst>
              <a:ext uri="{FF2B5EF4-FFF2-40B4-BE49-F238E27FC236}">
                <a16:creationId xmlns:a16="http://schemas.microsoft.com/office/drawing/2014/main" id="{7FA49AF5-3029-FBC1-380D-D3C6560746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32943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985A6A-F1F2-29C1-55C5-08B352447A3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9C0255A-7C5F-674F-E370-E46096825AA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2:8</a:t>
            </a:r>
          </a:p>
        </p:txBody>
      </p:sp>
      <p:cxnSp>
        <p:nvCxnSpPr>
          <p:cNvPr id="4" name="Straight Connector 3">
            <a:extLst>
              <a:ext uri="{FF2B5EF4-FFF2-40B4-BE49-F238E27FC236}">
                <a16:creationId xmlns:a16="http://schemas.microsoft.com/office/drawing/2014/main" id="{48F4603D-1D6E-5CE8-4CB2-9C71811C833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80B09E2-46A1-1372-E802-44E6433B3D63}"/>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8 I will therefore that men pray every where, lifting up holy hands, without wrath and doubting.</a:t>
            </a:r>
          </a:p>
        </p:txBody>
      </p:sp>
      <p:sp>
        <p:nvSpPr>
          <p:cNvPr id="6" name="TextBox 5">
            <a:extLst>
              <a:ext uri="{FF2B5EF4-FFF2-40B4-BE49-F238E27FC236}">
                <a16:creationId xmlns:a16="http://schemas.microsoft.com/office/drawing/2014/main" id="{5B152C15-93F0-1842-36FC-3B75E5397F8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46862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A9A903-29EA-552F-6764-0C2E911DFD8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BAF45A3-6007-AAED-6346-636E86A8138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Daniel 6:10</a:t>
            </a:r>
          </a:p>
        </p:txBody>
      </p:sp>
      <p:cxnSp>
        <p:nvCxnSpPr>
          <p:cNvPr id="4" name="Straight Connector 3">
            <a:extLst>
              <a:ext uri="{FF2B5EF4-FFF2-40B4-BE49-F238E27FC236}">
                <a16:creationId xmlns:a16="http://schemas.microsoft.com/office/drawing/2014/main" id="{FC48BD02-1B87-F360-A468-7B5278F3857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9304B92-BB02-98EB-D065-2C6979E6DAFD}"/>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10 Now when Daniel knew that the writing was signed, he went into his house; and his windows being open in his chamber toward Jerusalem, he kneeled upon his knees three times a day, and prayed, and gave thanks before his God, as he did aforetime.</a:t>
            </a:r>
          </a:p>
        </p:txBody>
      </p:sp>
      <p:sp>
        <p:nvSpPr>
          <p:cNvPr id="6" name="TextBox 5">
            <a:extLst>
              <a:ext uri="{FF2B5EF4-FFF2-40B4-BE49-F238E27FC236}">
                <a16:creationId xmlns:a16="http://schemas.microsoft.com/office/drawing/2014/main" id="{736C110A-0E09-23D1-A023-FADF8225939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94172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D69E46-34DC-7B0F-82D7-7AED93E05B5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E62020E-7BDD-94EE-53F8-F12E09304E2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20:36</a:t>
            </a:r>
          </a:p>
        </p:txBody>
      </p:sp>
      <p:cxnSp>
        <p:nvCxnSpPr>
          <p:cNvPr id="4" name="Straight Connector 3">
            <a:extLst>
              <a:ext uri="{FF2B5EF4-FFF2-40B4-BE49-F238E27FC236}">
                <a16:creationId xmlns:a16="http://schemas.microsoft.com/office/drawing/2014/main" id="{8C7B4306-6737-C5DC-D97A-A6BA5F6D6C3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2C295B9-831F-E67B-7917-FFA52C842BFB}"/>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36 And when he had thus spoken, he kneeled down, and prayed with them all.</a:t>
            </a:r>
          </a:p>
        </p:txBody>
      </p:sp>
      <p:sp>
        <p:nvSpPr>
          <p:cNvPr id="6" name="TextBox 5">
            <a:extLst>
              <a:ext uri="{FF2B5EF4-FFF2-40B4-BE49-F238E27FC236}">
                <a16:creationId xmlns:a16="http://schemas.microsoft.com/office/drawing/2014/main" id="{0B07F65F-5564-3E7B-8745-90E6D7792C4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047504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848813-3FF9-2A43-07A8-3C860637A88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B2D45E8-0208-1A98-7149-D91DE23731E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Timothy 2:8</a:t>
            </a:r>
          </a:p>
        </p:txBody>
      </p:sp>
      <p:cxnSp>
        <p:nvCxnSpPr>
          <p:cNvPr id="4" name="Straight Connector 3">
            <a:extLst>
              <a:ext uri="{FF2B5EF4-FFF2-40B4-BE49-F238E27FC236}">
                <a16:creationId xmlns:a16="http://schemas.microsoft.com/office/drawing/2014/main" id="{5215A8A8-9532-FAFA-55C6-1DD54993D59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3A6A1E3-FB88-97F1-D900-247669E38526}"/>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8 I will therefore that men pray every where, lifting up holy hands, without wrath and doubting.</a:t>
            </a:r>
          </a:p>
        </p:txBody>
      </p:sp>
      <p:sp>
        <p:nvSpPr>
          <p:cNvPr id="6" name="TextBox 5">
            <a:extLst>
              <a:ext uri="{FF2B5EF4-FFF2-40B4-BE49-F238E27FC236}">
                <a16:creationId xmlns:a16="http://schemas.microsoft.com/office/drawing/2014/main" id="{E01BB56B-0D3C-313C-9D9E-059EAC1C65B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346452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1298</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2</cp:revision>
  <dcterms:created xsi:type="dcterms:W3CDTF">2026-08-29T19:47:48Z</dcterms:created>
  <dcterms:modified xsi:type="dcterms:W3CDTF">2026-08-29T19:48:57Z</dcterms:modified>
</cp:coreProperties>
</file>