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8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72213-E898-B736-28FD-B620876A7D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CDF0EF-5A58-E735-6D1D-11635489B3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98EF8C-B2D5-BD4F-A4B7-5DCA0140F5E6}"/>
              </a:ext>
            </a:extLst>
          </p:cNvPr>
          <p:cNvSpPr>
            <a:spLocks noGrp="1"/>
          </p:cNvSpPr>
          <p:nvPr>
            <p:ph type="dt" sz="half" idx="10"/>
          </p:nvPr>
        </p:nvSpPr>
        <p:spPr/>
        <p:txBody>
          <a:bodyPr/>
          <a:lstStyle/>
          <a:p>
            <a:fld id="{74D533C2-1442-4A61-AFFC-7B79ACE8B088}" type="datetimeFigureOut">
              <a:rPr lang="en-US" smtClean="0"/>
              <a:t>8/25/2026</a:t>
            </a:fld>
            <a:endParaRPr lang="en-US"/>
          </a:p>
        </p:txBody>
      </p:sp>
      <p:sp>
        <p:nvSpPr>
          <p:cNvPr id="5" name="Footer Placeholder 4">
            <a:extLst>
              <a:ext uri="{FF2B5EF4-FFF2-40B4-BE49-F238E27FC236}">
                <a16:creationId xmlns:a16="http://schemas.microsoft.com/office/drawing/2014/main" id="{2253C231-C24D-3FC6-2998-2042E253D4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24AF81-4DD9-3F87-873A-5BA7E0BCCD31}"/>
              </a:ext>
            </a:extLst>
          </p:cNvPr>
          <p:cNvSpPr>
            <a:spLocks noGrp="1"/>
          </p:cNvSpPr>
          <p:nvPr>
            <p:ph type="sldNum" sz="quarter" idx="12"/>
          </p:nvPr>
        </p:nvSpPr>
        <p:spPr/>
        <p:txBody>
          <a:bodyPr/>
          <a:lstStyle/>
          <a:p>
            <a:fld id="{271EBEDA-F787-4CEA-9911-F25C042B11C8}" type="slidenum">
              <a:rPr lang="en-US" smtClean="0"/>
              <a:t>‹#›</a:t>
            </a:fld>
            <a:endParaRPr lang="en-US"/>
          </a:p>
        </p:txBody>
      </p:sp>
    </p:spTree>
    <p:extLst>
      <p:ext uri="{BB962C8B-B14F-4D97-AF65-F5344CB8AC3E}">
        <p14:creationId xmlns:p14="http://schemas.microsoft.com/office/powerpoint/2010/main" val="2070455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0A082-096D-0008-918F-D91C86CEB59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873E20-8632-7E32-F3F1-5892E7EB9B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A17279-3B4C-C450-43CA-D349E08DBD77}"/>
              </a:ext>
            </a:extLst>
          </p:cNvPr>
          <p:cNvSpPr>
            <a:spLocks noGrp="1"/>
          </p:cNvSpPr>
          <p:nvPr>
            <p:ph type="dt" sz="half" idx="10"/>
          </p:nvPr>
        </p:nvSpPr>
        <p:spPr/>
        <p:txBody>
          <a:bodyPr/>
          <a:lstStyle/>
          <a:p>
            <a:fld id="{74D533C2-1442-4A61-AFFC-7B79ACE8B088}" type="datetimeFigureOut">
              <a:rPr lang="en-US" smtClean="0"/>
              <a:t>8/25/2026</a:t>
            </a:fld>
            <a:endParaRPr lang="en-US"/>
          </a:p>
        </p:txBody>
      </p:sp>
      <p:sp>
        <p:nvSpPr>
          <p:cNvPr id="5" name="Footer Placeholder 4">
            <a:extLst>
              <a:ext uri="{FF2B5EF4-FFF2-40B4-BE49-F238E27FC236}">
                <a16:creationId xmlns:a16="http://schemas.microsoft.com/office/drawing/2014/main" id="{8BA9605F-B245-2BE8-91FB-42236F24B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1D0026-EDF1-7E35-F2AA-241ED05FDD18}"/>
              </a:ext>
            </a:extLst>
          </p:cNvPr>
          <p:cNvSpPr>
            <a:spLocks noGrp="1"/>
          </p:cNvSpPr>
          <p:nvPr>
            <p:ph type="sldNum" sz="quarter" idx="12"/>
          </p:nvPr>
        </p:nvSpPr>
        <p:spPr/>
        <p:txBody>
          <a:bodyPr/>
          <a:lstStyle/>
          <a:p>
            <a:fld id="{271EBEDA-F787-4CEA-9911-F25C042B11C8}" type="slidenum">
              <a:rPr lang="en-US" smtClean="0"/>
              <a:t>‹#›</a:t>
            </a:fld>
            <a:endParaRPr lang="en-US"/>
          </a:p>
        </p:txBody>
      </p:sp>
    </p:spTree>
    <p:extLst>
      <p:ext uri="{BB962C8B-B14F-4D97-AF65-F5344CB8AC3E}">
        <p14:creationId xmlns:p14="http://schemas.microsoft.com/office/powerpoint/2010/main" val="3383052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B4894E-633B-8765-8E82-78F254A50E1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7CE999-5DC6-DDA1-88EB-4DF8C1AB88F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F6EA39-BEFC-93F9-6613-0F4EBD23AF61}"/>
              </a:ext>
            </a:extLst>
          </p:cNvPr>
          <p:cNvSpPr>
            <a:spLocks noGrp="1"/>
          </p:cNvSpPr>
          <p:nvPr>
            <p:ph type="dt" sz="half" idx="10"/>
          </p:nvPr>
        </p:nvSpPr>
        <p:spPr/>
        <p:txBody>
          <a:bodyPr/>
          <a:lstStyle/>
          <a:p>
            <a:fld id="{74D533C2-1442-4A61-AFFC-7B79ACE8B088}" type="datetimeFigureOut">
              <a:rPr lang="en-US" smtClean="0"/>
              <a:t>8/25/2026</a:t>
            </a:fld>
            <a:endParaRPr lang="en-US"/>
          </a:p>
        </p:txBody>
      </p:sp>
      <p:sp>
        <p:nvSpPr>
          <p:cNvPr id="5" name="Footer Placeholder 4">
            <a:extLst>
              <a:ext uri="{FF2B5EF4-FFF2-40B4-BE49-F238E27FC236}">
                <a16:creationId xmlns:a16="http://schemas.microsoft.com/office/drawing/2014/main" id="{40594859-0BF7-CF7C-E669-344246C351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5E79C5-B7F8-BCBB-5711-494BA9AEE270}"/>
              </a:ext>
            </a:extLst>
          </p:cNvPr>
          <p:cNvSpPr>
            <a:spLocks noGrp="1"/>
          </p:cNvSpPr>
          <p:nvPr>
            <p:ph type="sldNum" sz="quarter" idx="12"/>
          </p:nvPr>
        </p:nvSpPr>
        <p:spPr/>
        <p:txBody>
          <a:bodyPr/>
          <a:lstStyle/>
          <a:p>
            <a:fld id="{271EBEDA-F787-4CEA-9911-F25C042B11C8}" type="slidenum">
              <a:rPr lang="en-US" smtClean="0"/>
              <a:t>‹#›</a:t>
            </a:fld>
            <a:endParaRPr lang="en-US"/>
          </a:p>
        </p:txBody>
      </p:sp>
    </p:spTree>
    <p:extLst>
      <p:ext uri="{BB962C8B-B14F-4D97-AF65-F5344CB8AC3E}">
        <p14:creationId xmlns:p14="http://schemas.microsoft.com/office/powerpoint/2010/main" val="970479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6085D-778E-1435-3661-FD71079E09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B6C24F-D823-8549-D604-FECDDE1E0A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A2BAC4-E254-D11E-2B4A-946E482B7F57}"/>
              </a:ext>
            </a:extLst>
          </p:cNvPr>
          <p:cNvSpPr>
            <a:spLocks noGrp="1"/>
          </p:cNvSpPr>
          <p:nvPr>
            <p:ph type="dt" sz="half" idx="10"/>
          </p:nvPr>
        </p:nvSpPr>
        <p:spPr/>
        <p:txBody>
          <a:bodyPr/>
          <a:lstStyle/>
          <a:p>
            <a:fld id="{74D533C2-1442-4A61-AFFC-7B79ACE8B088}" type="datetimeFigureOut">
              <a:rPr lang="en-US" smtClean="0"/>
              <a:t>8/25/2026</a:t>
            </a:fld>
            <a:endParaRPr lang="en-US"/>
          </a:p>
        </p:txBody>
      </p:sp>
      <p:sp>
        <p:nvSpPr>
          <p:cNvPr id="5" name="Footer Placeholder 4">
            <a:extLst>
              <a:ext uri="{FF2B5EF4-FFF2-40B4-BE49-F238E27FC236}">
                <a16:creationId xmlns:a16="http://schemas.microsoft.com/office/drawing/2014/main" id="{5FF5B03C-4207-CFFA-7358-B72885CBB2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A4C054-E006-D06A-12E3-46859EE3968B}"/>
              </a:ext>
            </a:extLst>
          </p:cNvPr>
          <p:cNvSpPr>
            <a:spLocks noGrp="1"/>
          </p:cNvSpPr>
          <p:nvPr>
            <p:ph type="sldNum" sz="quarter" idx="12"/>
          </p:nvPr>
        </p:nvSpPr>
        <p:spPr/>
        <p:txBody>
          <a:bodyPr/>
          <a:lstStyle/>
          <a:p>
            <a:fld id="{271EBEDA-F787-4CEA-9911-F25C042B11C8}" type="slidenum">
              <a:rPr lang="en-US" smtClean="0"/>
              <a:t>‹#›</a:t>
            </a:fld>
            <a:endParaRPr lang="en-US"/>
          </a:p>
        </p:txBody>
      </p:sp>
    </p:spTree>
    <p:extLst>
      <p:ext uri="{BB962C8B-B14F-4D97-AF65-F5344CB8AC3E}">
        <p14:creationId xmlns:p14="http://schemas.microsoft.com/office/powerpoint/2010/main" val="728055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1E699-F462-9F42-AA62-E610D042D5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B97ADD6-203A-0937-0CE6-96D911A40F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5E491E-9DA8-FBF9-17D1-91AB0AC18A4E}"/>
              </a:ext>
            </a:extLst>
          </p:cNvPr>
          <p:cNvSpPr>
            <a:spLocks noGrp="1"/>
          </p:cNvSpPr>
          <p:nvPr>
            <p:ph type="dt" sz="half" idx="10"/>
          </p:nvPr>
        </p:nvSpPr>
        <p:spPr/>
        <p:txBody>
          <a:bodyPr/>
          <a:lstStyle/>
          <a:p>
            <a:fld id="{74D533C2-1442-4A61-AFFC-7B79ACE8B088}" type="datetimeFigureOut">
              <a:rPr lang="en-US" smtClean="0"/>
              <a:t>8/25/2026</a:t>
            </a:fld>
            <a:endParaRPr lang="en-US"/>
          </a:p>
        </p:txBody>
      </p:sp>
      <p:sp>
        <p:nvSpPr>
          <p:cNvPr id="5" name="Footer Placeholder 4">
            <a:extLst>
              <a:ext uri="{FF2B5EF4-FFF2-40B4-BE49-F238E27FC236}">
                <a16:creationId xmlns:a16="http://schemas.microsoft.com/office/drawing/2014/main" id="{AF90A097-01EF-B854-F63F-67B82E21C9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50C929-8EAA-B2E8-F38B-2E82D6B8E045}"/>
              </a:ext>
            </a:extLst>
          </p:cNvPr>
          <p:cNvSpPr>
            <a:spLocks noGrp="1"/>
          </p:cNvSpPr>
          <p:nvPr>
            <p:ph type="sldNum" sz="quarter" idx="12"/>
          </p:nvPr>
        </p:nvSpPr>
        <p:spPr/>
        <p:txBody>
          <a:bodyPr/>
          <a:lstStyle/>
          <a:p>
            <a:fld id="{271EBEDA-F787-4CEA-9911-F25C042B11C8}" type="slidenum">
              <a:rPr lang="en-US" smtClean="0"/>
              <a:t>‹#›</a:t>
            </a:fld>
            <a:endParaRPr lang="en-US"/>
          </a:p>
        </p:txBody>
      </p:sp>
    </p:spTree>
    <p:extLst>
      <p:ext uri="{BB962C8B-B14F-4D97-AF65-F5344CB8AC3E}">
        <p14:creationId xmlns:p14="http://schemas.microsoft.com/office/powerpoint/2010/main" val="142117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A2987-C394-6D56-AC48-862E0EF3F2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EE916F-232D-9B4A-92BB-0AB88E9AEC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D7D71A-3C08-6724-56B3-177F8D103B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46636A-271B-C511-DE64-DDD183CBD1D7}"/>
              </a:ext>
            </a:extLst>
          </p:cNvPr>
          <p:cNvSpPr>
            <a:spLocks noGrp="1"/>
          </p:cNvSpPr>
          <p:nvPr>
            <p:ph type="dt" sz="half" idx="10"/>
          </p:nvPr>
        </p:nvSpPr>
        <p:spPr/>
        <p:txBody>
          <a:bodyPr/>
          <a:lstStyle/>
          <a:p>
            <a:fld id="{74D533C2-1442-4A61-AFFC-7B79ACE8B088}" type="datetimeFigureOut">
              <a:rPr lang="en-US" smtClean="0"/>
              <a:t>8/25/2026</a:t>
            </a:fld>
            <a:endParaRPr lang="en-US"/>
          </a:p>
        </p:txBody>
      </p:sp>
      <p:sp>
        <p:nvSpPr>
          <p:cNvPr id="6" name="Footer Placeholder 5">
            <a:extLst>
              <a:ext uri="{FF2B5EF4-FFF2-40B4-BE49-F238E27FC236}">
                <a16:creationId xmlns:a16="http://schemas.microsoft.com/office/drawing/2014/main" id="{747EE0B5-54D0-D1B6-9836-DB16C23F1D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C179ED-F955-8B0C-6A13-F7B01654AB30}"/>
              </a:ext>
            </a:extLst>
          </p:cNvPr>
          <p:cNvSpPr>
            <a:spLocks noGrp="1"/>
          </p:cNvSpPr>
          <p:nvPr>
            <p:ph type="sldNum" sz="quarter" idx="12"/>
          </p:nvPr>
        </p:nvSpPr>
        <p:spPr/>
        <p:txBody>
          <a:bodyPr/>
          <a:lstStyle/>
          <a:p>
            <a:fld id="{271EBEDA-F787-4CEA-9911-F25C042B11C8}" type="slidenum">
              <a:rPr lang="en-US" smtClean="0"/>
              <a:t>‹#›</a:t>
            </a:fld>
            <a:endParaRPr lang="en-US"/>
          </a:p>
        </p:txBody>
      </p:sp>
    </p:spTree>
    <p:extLst>
      <p:ext uri="{BB962C8B-B14F-4D97-AF65-F5344CB8AC3E}">
        <p14:creationId xmlns:p14="http://schemas.microsoft.com/office/powerpoint/2010/main" val="3973091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AC774-5A8A-2FD9-A85A-D1ADE32E46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67FB93-973A-1DD9-3764-9DF3EE0757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ED199CD-7015-F072-B284-7211A2FA54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95730DF-1D0E-53A5-A39D-BC1C8EB28E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74D345-CA75-A792-049F-C77E78399C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C21777-E080-9BFD-3077-9453856A0F23}"/>
              </a:ext>
            </a:extLst>
          </p:cNvPr>
          <p:cNvSpPr>
            <a:spLocks noGrp="1"/>
          </p:cNvSpPr>
          <p:nvPr>
            <p:ph type="dt" sz="half" idx="10"/>
          </p:nvPr>
        </p:nvSpPr>
        <p:spPr/>
        <p:txBody>
          <a:bodyPr/>
          <a:lstStyle/>
          <a:p>
            <a:fld id="{74D533C2-1442-4A61-AFFC-7B79ACE8B088}" type="datetimeFigureOut">
              <a:rPr lang="en-US" smtClean="0"/>
              <a:t>8/25/2026</a:t>
            </a:fld>
            <a:endParaRPr lang="en-US"/>
          </a:p>
        </p:txBody>
      </p:sp>
      <p:sp>
        <p:nvSpPr>
          <p:cNvPr id="8" name="Footer Placeholder 7">
            <a:extLst>
              <a:ext uri="{FF2B5EF4-FFF2-40B4-BE49-F238E27FC236}">
                <a16:creationId xmlns:a16="http://schemas.microsoft.com/office/drawing/2014/main" id="{C701A015-8D2B-0CE9-6B4C-5C184E56940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D1245FA-FEC4-3C1A-271B-B0105BC49B65}"/>
              </a:ext>
            </a:extLst>
          </p:cNvPr>
          <p:cNvSpPr>
            <a:spLocks noGrp="1"/>
          </p:cNvSpPr>
          <p:nvPr>
            <p:ph type="sldNum" sz="quarter" idx="12"/>
          </p:nvPr>
        </p:nvSpPr>
        <p:spPr/>
        <p:txBody>
          <a:bodyPr/>
          <a:lstStyle/>
          <a:p>
            <a:fld id="{271EBEDA-F787-4CEA-9911-F25C042B11C8}" type="slidenum">
              <a:rPr lang="en-US" smtClean="0"/>
              <a:t>‹#›</a:t>
            </a:fld>
            <a:endParaRPr lang="en-US"/>
          </a:p>
        </p:txBody>
      </p:sp>
    </p:spTree>
    <p:extLst>
      <p:ext uri="{BB962C8B-B14F-4D97-AF65-F5344CB8AC3E}">
        <p14:creationId xmlns:p14="http://schemas.microsoft.com/office/powerpoint/2010/main" val="3814110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D34FA-137C-4574-56B4-BAD4C36C654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9FF4C3-92EB-DD8C-2110-C0FE1DCFF61E}"/>
              </a:ext>
            </a:extLst>
          </p:cNvPr>
          <p:cNvSpPr>
            <a:spLocks noGrp="1"/>
          </p:cNvSpPr>
          <p:nvPr>
            <p:ph type="dt" sz="half" idx="10"/>
          </p:nvPr>
        </p:nvSpPr>
        <p:spPr/>
        <p:txBody>
          <a:bodyPr/>
          <a:lstStyle/>
          <a:p>
            <a:fld id="{74D533C2-1442-4A61-AFFC-7B79ACE8B088}" type="datetimeFigureOut">
              <a:rPr lang="en-US" smtClean="0"/>
              <a:t>8/25/2026</a:t>
            </a:fld>
            <a:endParaRPr lang="en-US"/>
          </a:p>
        </p:txBody>
      </p:sp>
      <p:sp>
        <p:nvSpPr>
          <p:cNvPr id="4" name="Footer Placeholder 3">
            <a:extLst>
              <a:ext uri="{FF2B5EF4-FFF2-40B4-BE49-F238E27FC236}">
                <a16:creationId xmlns:a16="http://schemas.microsoft.com/office/drawing/2014/main" id="{61C6A910-BCB6-B300-EE93-CF81B76660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E60F1B-EC04-F5C4-64B6-69A6C7F4C6E6}"/>
              </a:ext>
            </a:extLst>
          </p:cNvPr>
          <p:cNvSpPr>
            <a:spLocks noGrp="1"/>
          </p:cNvSpPr>
          <p:nvPr>
            <p:ph type="sldNum" sz="quarter" idx="12"/>
          </p:nvPr>
        </p:nvSpPr>
        <p:spPr/>
        <p:txBody>
          <a:bodyPr/>
          <a:lstStyle/>
          <a:p>
            <a:fld id="{271EBEDA-F787-4CEA-9911-F25C042B11C8}" type="slidenum">
              <a:rPr lang="en-US" smtClean="0"/>
              <a:t>‹#›</a:t>
            </a:fld>
            <a:endParaRPr lang="en-US"/>
          </a:p>
        </p:txBody>
      </p:sp>
    </p:spTree>
    <p:extLst>
      <p:ext uri="{BB962C8B-B14F-4D97-AF65-F5344CB8AC3E}">
        <p14:creationId xmlns:p14="http://schemas.microsoft.com/office/powerpoint/2010/main" val="1393304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AFA690-BF9D-8B1F-6610-36DD617D4486}"/>
              </a:ext>
            </a:extLst>
          </p:cNvPr>
          <p:cNvSpPr>
            <a:spLocks noGrp="1"/>
          </p:cNvSpPr>
          <p:nvPr>
            <p:ph type="dt" sz="half" idx="10"/>
          </p:nvPr>
        </p:nvSpPr>
        <p:spPr/>
        <p:txBody>
          <a:bodyPr/>
          <a:lstStyle/>
          <a:p>
            <a:fld id="{74D533C2-1442-4A61-AFFC-7B79ACE8B088}" type="datetimeFigureOut">
              <a:rPr lang="en-US" smtClean="0"/>
              <a:t>8/25/2026</a:t>
            </a:fld>
            <a:endParaRPr lang="en-US"/>
          </a:p>
        </p:txBody>
      </p:sp>
      <p:sp>
        <p:nvSpPr>
          <p:cNvPr id="3" name="Footer Placeholder 2">
            <a:extLst>
              <a:ext uri="{FF2B5EF4-FFF2-40B4-BE49-F238E27FC236}">
                <a16:creationId xmlns:a16="http://schemas.microsoft.com/office/drawing/2014/main" id="{88412BFF-7D18-C167-6CE3-9D0F49255B6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D6335FE-A805-3942-0239-C7A756360C54}"/>
              </a:ext>
            </a:extLst>
          </p:cNvPr>
          <p:cNvSpPr>
            <a:spLocks noGrp="1"/>
          </p:cNvSpPr>
          <p:nvPr>
            <p:ph type="sldNum" sz="quarter" idx="12"/>
          </p:nvPr>
        </p:nvSpPr>
        <p:spPr/>
        <p:txBody>
          <a:bodyPr/>
          <a:lstStyle/>
          <a:p>
            <a:fld id="{271EBEDA-F787-4CEA-9911-F25C042B11C8}" type="slidenum">
              <a:rPr lang="en-US" smtClean="0"/>
              <a:t>‹#›</a:t>
            </a:fld>
            <a:endParaRPr lang="en-US"/>
          </a:p>
        </p:txBody>
      </p:sp>
    </p:spTree>
    <p:extLst>
      <p:ext uri="{BB962C8B-B14F-4D97-AF65-F5344CB8AC3E}">
        <p14:creationId xmlns:p14="http://schemas.microsoft.com/office/powerpoint/2010/main" val="3055110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9CEEF-184C-673A-E0F0-8612793F5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D3D14D-D081-EEC4-6001-F59F3E24DC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2DC8C35-69E7-E089-52B9-193130B705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1BC66E-F01D-ED3B-2237-1DA07D6A3FC2}"/>
              </a:ext>
            </a:extLst>
          </p:cNvPr>
          <p:cNvSpPr>
            <a:spLocks noGrp="1"/>
          </p:cNvSpPr>
          <p:nvPr>
            <p:ph type="dt" sz="half" idx="10"/>
          </p:nvPr>
        </p:nvSpPr>
        <p:spPr/>
        <p:txBody>
          <a:bodyPr/>
          <a:lstStyle/>
          <a:p>
            <a:fld id="{74D533C2-1442-4A61-AFFC-7B79ACE8B088}" type="datetimeFigureOut">
              <a:rPr lang="en-US" smtClean="0"/>
              <a:t>8/25/2026</a:t>
            </a:fld>
            <a:endParaRPr lang="en-US"/>
          </a:p>
        </p:txBody>
      </p:sp>
      <p:sp>
        <p:nvSpPr>
          <p:cNvPr id="6" name="Footer Placeholder 5">
            <a:extLst>
              <a:ext uri="{FF2B5EF4-FFF2-40B4-BE49-F238E27FC236}">
                <a16:creationId xmlns:a16="http://schemas.microsoft.com/office/drawing/2014/main" id="{254D2F46-9376-D729-85E4-36A51209C4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DEE78C-5273-D438-7A9E-F01280AD6351}"/>
              </a:ext>
            </a:extLst>
          </p:cNvPr>
          <p:cNvSpPr>
            <a:spLocks noGrp="1"/>
          </p:cNvSpPr>
          <p:nvPr>
            <p:ph type="sldNum" sz="quarter" idx="12"/>
          </p:nvPr>
        </p:nvSpPr>
        <p:spPr/>
        <p:txBody>
          <a:bodyPr/>
          <a:lstStyle/>
          <a:p>
            <a:fld id="{271EBEDA-F787-4CEA-9911-F25C042B11C8}" type="slidenum">
              <a:rPr lang="en-US" smtClean="0"/>
              <a:t>‹#›</a:t>
            </a:fld>
            <a:endParaRPr lang="en-US"/>
          </a:p>
        </p:txBody>
      </p:sp>
    </p:spTree>
    <p:extLst>
      <p:ext uri="{BB962C8B-B14F-4D97-AF65-F5344CB8AC3E}">
        <p14:creationId xmlns:p14="http://schemas.microsoft.com/office/powerpoint/2010/main" val="2181766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97B6D-52D9-2430-A1C0-E29DBA0188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F669509-E496-5C6B-8F86-C6469905E5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A50E2A-A251-A345-1586-77ED546C02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9E2885-A99F-B219-7705-5BC6D91B7A20}"/>
              </a:ext>
            </a:extLst>
          </p:cNvPr>
          <p:cNvSpPr>
            <a:spLocks noGrp="1"/>
          </p:cNvSpPr>
          <p:nvPr>
            <p:ph type="dt" sz="half" idx="10"/>
          </p:nvPr>
        </p:nvSpPr>
        <p:spPr/>
        <p:txBody>
          <a:bodyPr/>
          <a:lstStyle/>
          <a:p>
            <a:fld id="{74D533C2-1442-4A61-AFFC-7B79ACE8B088}" type="datetimeFigureOut">
              <a:rPr lang="en-US" smtClean="0"/>
              <a:t>8/25/2026</a:t>
            </a:fld>
            <a:endParaRPr lang="en-US"/>
          </a:p>
        </p:txBody>
      </p:sp>
      <p:sp>
        <p:nvSpPr>
          <p:cNvPr id="6" name="Footer Placeholder 5">
            <a:extLst>
              <a:ext uri="{FF2B5EF4-FFF2-40B4-BE49-F238E27FC236}">
                <a16:creationId xmlns:a16="http://schemas.microsoft.com/office/drawing/2014/main" id="{89DC5EB2-94D8-E250-3E45-5BFB8E4EFF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F32933-4878-19A5-8139-F10A9EF9C821}"/>
              </a:ext>
            </a:extLst>
          </p:cNvPr>
          <p:cNvSpPr>
            <a:spLocks noGrp="1"/>
          </p:cNvSpPr>
          <p:nvPr>
            <p:ph type="sldNum" sz="quarter" idx="12"/>
          </p:nvPr>
        </p:nvSpPr>
        <p:spPr/>
        <p:txBody>
          <a:bodyPr/>
          <a:lstStyle/>
          <a:p>
            <a:fld id="{271EBEDA-F787-4CEA-9911-F25C042B11C8}" type="slidenum">
              <a:rPr lang="en-US" smtClean="0"/>
              <a:t>‹#›</a:t>
            </a:fld>
            <a:endParaRPr lang="en-US"/>
          </a:p>
        </p:txBody>
      </p:sp>
    </p:spTree>
    <p:extLst>
      <p:ext uri="{BB962C8B-B14F-4D97-AF65-F5344CB8AC3E}">
        <p14:creationId xmlns:p14="http://schemas.microsoft.com/office/powerpoint/2010/main" val="3513777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8FA4EE-5554-38C8-4578-165B9E8669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9F7815F-D616-447B-1206-F10C2D9196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172AFE-C66C-5C67-30CD-B0F5CD0594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D533C2-1442-4A61-AFFC-7B79ACE8B088}" type="datetimeFigureOut">
              <a:rPr lang="en-US" smtClean="0"/>
              <a:t>8/25/2026</a:t>
            </a:fld>
            <a:endParaRPr lang="en-US"/>
          </a:p>
        </p:txBody>
      </p:sp>
      <p:sp>
        <p:nvSpPr>
          <p:cNvPr id="5" name="Footer Placeholder 4">
            <a:extLst>
              <a:ext uri="{FF2B5EF4-FFF2-40B4-BE49-F238E27FC236}">
                <a16:creationId xmlns:a16="http://schemas.microsoft.com/office/drawing/2014/main" id="{C6EBE5B9-3D70-5839-526A-638C3DD791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981BE6-AD0C-64B5-294B-4D47070D91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EBEDA-F787-4CEA-9911-F25C042B11C8}" type="slidenum">
              <a:rPr lang="en-US" smtClean="0"/>
              <a:t>‹#›</a:t>
            </a:fld>
            <a:endParaRPr lang="en-US"/>
          </a:p>
        </p:txBody>
      </p:sp>
    </p:spTree>
    <p:extLst>
      <p:ext uri="{BB962C8B-B14F-4D97-AF65-F5344CB8AC3E}">
        <p14:creationId xmlns:p14="http://schemas.microsoft.com/office/powerpoint/2010/main" val="1812742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3D97B1-941C-441A-5ED9-834453F5B596}"/>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BIBLE READING</a:t>
            </a:r>
          </a:p>
        </p:txBody>
      </p:sp>
      <p:sp>
        <p:nvSpPr>
          <p:cNvPr id="3" name="TextBox 2">
            <a:extLst>
              <a:ext uri="{FF2B5EF4-FFF2-40B4-BE49-F238E27FC236}">
                <a16:creationId xmlns:a16="http://schemas.microsoft.com/office/drawing/2014/main" id="{137FE933-8FDB-856B-B205-0AA6463526A5}"/>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Colossians 1:15-18</a:t>
            </a:r>
          </a:p>
        </p:txBody>
      </p:sp>
      <p:cxnSp>
        <p:nvCxnSpPr>
          <p:cNvPr id="4" name="Straight Connector 3">
            <a:extLst>
              <a:ext uri="{FF2B5EF4-FFF2-40B4-BE49-F238E27FC236}">
                <a16:creationId xmlns:a16="http://schemas.microsoft.com/office/drawing/2014/main" id="{40473C84-67DD-6477-0AD2-D876C8B40872}"/>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150F96D-52AE-71C6-E5B8-A4C1DB4719D9}"/>
              </a:ext>
            </a:extLst>
          </p:cNvPr>
          <p:cNvSpPr txBox="1"/>
          <p:nvPr/>
        </p:nvSpPr>
        <p:spPr>
          <a:xfrm>
            <a:off x="863600" y="1917700"/>
            <a:ext cx="10464800" cy="3600986"/>
          </a:xfrm>
          <a:prstGeom prst="rect">
            <a:avLst/>
          </a:prstGeom>
          <a:noFill/>
        </p:spPr>
        <p:txBody>
          <a:bodyPr vert="horz" wrap="square" lIns="0" tIns="0" rIns="0" bIns="0" rtlCol="0">
            <a:spAutoFit/>
          </a:bodyPr>
          <a:lstStyle/>
          <a:p>
            <a:r>
              <a:rPr lang="en-US" sz="2600">
                <a:solidFill>
                  <a:srgbClr val="000000"/>
                </a:solidFill>
                <a:latin typeface="Arial" panose="020B0604020202020204" pitchFamily="34" charset="0"/>
              </a:rPr>
              <a:t>15 Who is the image of the invisible God, the firstborn of every creature:
16 For by him were all things created, that are in heaven, and that are in earth, visible and invisible, whether they be thrones, or dominions, or principalities, or powers: all things were created by him, and for him:
17 And he is before all things, and by him all things consist.
18 And he is the head of the body, the church: who is the beginning, the firstborn from the dead; that in all things he might have the preeminence.</a:t>
            </a:r>
          </a:p>
        </p:txBody>
      </p:sp>
      <p:sp>
        <p:nvSpPr>
          <p:cNvPr id="6" name="TextBox 5">
            <a:extLst>
              <a:ext uri="{FF2B5EF4-FFF2-40B4-BE49-F238E27FC236}">
                <a16:creationId xmlns:a16="http://schemas.microsoft.com/office/drawing/2014/main" id="{813C4B3F-6A33-43A3-1822-32266AA01AF2}"/>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176575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DF37767-6894-A0FC-54D0-8A9F08E9F934}"/>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17DE4D8B-D356-D24A-4DF4-AC1777CFD577}"/>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Hebrews 1:3</a:t>
            </a:r>
          </a:p>
        </p:txBody>
      </p:sp>
      <p:cxnSp>
        <p:nvCxnSpPr>
          <p:cNvPr id="4" name="Straight Connector 3">
            <a:extLst>
              <a:ext uri="{FF2B5EF4-FFF2-40B4-BE49-F238E27FC236}">
                <a16:creationId xmlns:a16="http://schemas.microsoft.com/office/drawing/2014/main" id="{36AF92B9-861F-3276-D5C4-7C3AF5814165}"/>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2BE3FF3-B823-CA14-B6C9-83655E25381C}"/>
              </a:ext>
            </a:extLst>
          </p:cNvPr>
          <p:cNvSpPr txBox="1"/>
          <p:nvPr/>
        </p:nvSpPr>
        <p:spPr>
          <a:xfrm>
            <a:off x="863600" y="1917700"/>
            <a:ext cx="10464800" cy="3877985"/>
          </a:xfrm>
          <a:prstGeom prst="rect">
            <a:avLst/>
          </a:prstGeom>
          <a:noFill/>
        </p:spPr>
        <p:txBody>
          <a:bodyPr vert="horz" wrap="square" lIns="0" tIns="0" rIns="0" bIns="0" rtlCol="0">
            <a:spAutoFit/>
          </a:bodyPr>
          <a:lstStyle/>
          <a:p>
            <a:r>
              <a:rPr lang="en-US" sz="4200">
                <a:solidFill>
                  <a:srgbClr val="000000"/>
                </a:solidFill>
                <a:latin typeface="Arial" panose="020B0604020202020204" pitchFamily="34" charset="0"/>
              </a:rPr>
              <a:t>3 Who being the brightness of his glory, and the express image of his person, and upholding all things by the word of his power, when he had by himself purged our sins, sat down on the right hand of the Majesty on high;</a:t>
            </a:r>
          </a:p>
        </p:txBody>
      </p:sp>
      <p:sp>
        <p:nvSpPr>
          <p:cNvPr id="6" name="TextBox 5">
            <a:extLst>
              <a:ext uri="{FF2B5EF4-FFF2-40B4-BE49-F238E27FC236}">
                <a16:creationId xmlns:a16="http://schemas.microsoft.com/office/drawing/2014/main" id="{7311E26B-6B8B-1983-7967-5A9E244DF005}"/>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500293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25B4D8-89D6-3BFF-2104-B4DFC88646D4}"/>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1DDD3F05-3EDA-B2BE-B562-5FD6A2683D31}"/>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Colossians 1:18</a:t>
            </a:r>
          </a:p>
        </p:txBody>
      </p:sp>
      <p:cxnSp>
        <p:nvCxnSpPr>
          <p:cNvPr id="4" name="Straight Connector 3">
            <a:extLst>
              <a:ext uri="{FF2B5EF4-FFF2-40B4-BE49-F238E27FC236}">
                <a16:creationId xmlns:a16="http://schemas.microsoft.com/office/drawing/2014/main" id="{0481DCEF-A494-2739-A522-967953D31F47}"/>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3558D3A-A85F-00D6-4DE8-35168EE9114B}"/>
              </a:ext>
            </a:extLst>
          </p:cNvPr>
          <p:cNvSpPr txBox="1"/>
          <p:nvPr/>
        </p:nvSpPr>
        <p:spPr>
          <a:xfrm>
            <a:off x="863600" y="1917700"/>
            <a:ext cx="10464800" cy="2831544"/>
          </a:xfrm>
          <a:prstGeom prst="rect">
            <a:avLst/>
          </a:prstGeom>
          <a:noFill/>
        </p:spPr>
        <p:txBody>
          <a:bodyPr vert="horz" wrap="square" lIns="0" tIns="0" rIns="0" bIns="0" rtlCol="0">
            <a:spAutoFit/>
          </a:bodyPr>
          <a:lstStyle/>
          <a:p>
            <a:r>
              <a:rPr lang="en-US" sz="4600">
                <a:solidFill>
                  <a:srgbClr val="000000"/>
                </a:solidFill>
                <a:latin typeface="Arial" panose="020B0604020202020204" pitchFamily="34" charset="0"/>
              </a:rPr>
              <a:t>18 And he is the head of the body, the church: who is the beginning, the firstborn from the dead; that in all things he might have the preeminence.</a:t>
            </a:r>
          </a:p>
        </p:txBody>
      </p:sp>
      <p:sp>
        <p:nvSpPr>
          <p:cNvPr id="6" name="TextBox 5">
            <a:extLst>
              <a:ext uri="{FF2B5EF4-FFF2-40B4-BE49-F238E27FC236}">
                <a16:creationId xmlns:a16="http://schemas.microsoft.com/office/drawing/2014/main" id="{968615B7-753F-1DEA-9D61-D3E9055D7304}"/>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309200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769773-F096-8756-AFCC-67786C9DA02F}"/>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4506DADA-14FF-2D60-C5F7-EE8FDD8CC959}"/>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Corinthians 15:20-23</a:t>
            </a:r>
          </a:p>
        </p:txBody>
      </p:sp>
      <p:cxnSp>
        <p:nvCxnSpPr>
          <p:cNvPr id="4" name="Straight Connector 3">
            <a:extLst>
              <a:ext uri="{FF2B5EF4-FFF2-40B4-BE49-F238E27FC236}">
                <a16:creationId xmlns:a16="http://schemas.microsoft.com/office/drawing/2014/main" id="{618E2516-4F72-246D-9552-C094622D7449}"/>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489FC08-9E39-992F-9745-CFBFD9FB99C8}"/>
              </a:ext>
            </a:extLst>
          </p:cNvPr>
          <p:cNvSpPr txBox="1"/>
          <p:nvPr/>
        </p:nvSpPr>
        <p:spPr>
          <a:xfrm>
            <a:off x="863600" y="1917700"/>
            <a:ext cx="10464800" cy="3693319"/>
          </a:xfrm>
          <a:prstGeom prst="rect">
            <a:avLst/>
          </a:prstGeom>
          <a:noFill/>
        </p:spPr>
        <p:txBody>
          <a:bodyPr vert="horz" wrap="square" lIns="0" tIns="0" rIns="0" bIns="0" rtlCol="0">
            <a:spAutoFit/>
          </a:bodyPr>
          <a:lstStyle/>
          <a:p>
            <a:r>
              <a:rPr lang="en-US" sz="3000">
                <a:solidFill>
                  <a:srgbClr val="000000"/>
                </a:solidFill>
                <a:latin typeface="Arial" panose="020B0604020202020204" pitchFamily="34" charset="0"/>
              </a:rPr>
              <a:t>20 But now is Christ risen from the dead, and become the firstfruits of them that slept.
21 For since by man came death, by man came also the resurrection of the dead.
22 For as in Adam all die, even so in Christ shall all be made alive.
23 But every man in his own order: Christ the firstfruits; afterward they that are Christ’s at his coming.</a:t>
            </a:r>
          </a:p>
        </p:txBody>
      </p:sp>
      <p:sp>
        <p:nvSpPr>
          <p:cNvPr id="6" name="TextBox 5">
            <a:extLst>
              <a:ext uri="{FF2B5EF4-FFF2-40B4-BE49-F238E27FC236}">
                <a16:creationId xmlns:a16="http://schemas.microsoft.com/office/drawing/2014/main" id="{CE99B1A4-F8BA-FC1B-141B-5F1672753C38}"/>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539189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5D188B-F866-230E-9665-5246E20947E5}"/>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CB380DE5-5D31-149E-2C40-10BA06C46C83}"/>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Colossians 1:18</a:t>
            </a:r>
          </a:p>
        </p:txBody>
      </p:sp>
      <p:cxnSp>
        <p:nvCxnSpPr>
          <p:cNvPr id="4" name="Straight Connector 3">
            <a:extLst>
              <a:ext uri="{FF2B5EF4-FFF2-40B4-BE49-F238E27FC236}">
                <a16:creationId xmlns:a16="http://schemas.microsoft.com/office/drawing/2014/main" id="{84E9BF12-3A12-EBCB-028F-F1DDEE32198E}"/>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DF1FA70-DCA5-18DE-5C1A-D0A1DB697156}"/>
              </a:ext>
            </a:extLst>
          </p:cNvPr>
          <p:cNvSpPr txBox="1"/>
          <p:nvPr/>
        </p:nvSpPr>
        <p:spPr>
          <a:xfrm>
            <a:off x="863600" y="1917700"/>
            <a:ext cx="10464800" cy="3693319"/>
          </a:xfrm>
          <a:prstGeom prst="rect">
            <a:avLst/>
          </a:prstGeom>
          <a:noFill/>
        </p:spPr>
        <p:txBody>
          <a:bodyPr vert="horz" wrap="square" lIns="0" tIns="0" rIns="0" bIns="0" rtlCol="0">
            <a:spAutoFit/>
          </a:bodyPr>
          <a:lstStyle/>
          <a:p>
            <a:r>
              <a:rPr lang="en-US" sz="4800">
                <a:solidFill>
                  <a:srgbClr val="000000"/>
                </a:solidFill>
                <a:latin typeface="Arial" panose="020B0604020202020204" pitchFamily="34" charset="0"/>
              </a:rPr>
              <a:t>18 And he is the head of the body, the church: who is the beginning, the firstborn from the dead; that in all things he might have the preeminence.</a:t>
            </a:r>
          </a:p>
        </p:txBody>
      </p:sp>
      <p:sp>
        <p:nvSpPr>
          <p:cNvPr id="6" name="TextBox 5">
            <a:extLst>
              <a:ext uri="{FF2B5EF4-FFF2-40B4-BE49-F238E27FC236}">
                <a16:creationId xmlns:a16="http://schemas.microsoft.com/office/drawing/2014/main" id="{2A8BEB02-9E5E-AC6F-278D-672AAC00650B}"/>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7151482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00EE015-F894-3F88-9EB8-14772384686A}"/>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901E8DB4-8219-00D8-00D0-906A46DF23BB}"/>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Colossians 1:19-20</a:t>
            </a:r>
          </a:p>
        </p:txBody>
      </p:sp>
      <p:cxnSp>
        <p:nvCxnSpPr>
          <p:cNvPr id="4" name="Straight Connector 3">
            <a:extLst>
              <a:ext uri="{FF2B5EF4-FFF2-40B4-BE49-F238E27FC236}">
                <a16:creationId xmlns:a16="http://schemas.microsoft.com/office/drawing/2014/main" id="{EE4B5E78-EE4A-07B0-C28F-8229EBE9166A}"/>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4921AC6-968B-A3FA-750C-7E2C5AFCBB4A}"/>
              </a:ext>
            </a:extLst>
          </p:cNvPr>
          <p:cNvSpPr txBox="1"/>
          <p:nvPr/>
        </p:nvSpPr>
        <p:spPr>
          <a:xfrm>
            <a:off x="863600" y="1917700"/>
            <a:ext cx="10464800" cy="3508653"/>
          </a:xfrm>
          <a:prstGeom prst="rect">
            <a:avLst/>
          </a:prstGeom>
          <a:noFill/>
        </p:spPr>
        <p:txBody>
          <a:bodyPr vert="horz" wrap="square" lIns="0" tIns="0" rIns="0" bIns="0" rtlCol="0">
            <a:spAutoFit/>
          </a:bodyPr>
          <a:lstStyle/>
          <a:p>
            <a:r>
              <a:rPr lang="en-US" sz="3800">
                <a:solidFill>
                  <a:srgbClr val="000000"/>
                </a:solidFill>
                <a:latin typeface="Arial" panose="020B0604020202020204" pitchFamily="34" charset="0"/>
              </a:rPr>
              <a:t>19 For it pleased the Father that in him should all fulness dwell;
20 And, having made peace through the blood of his cross, by him to reconcile all things unto himself; by him, I say, whether they be things in earth, or things in heaven.</a:t>
            </a:r>
          </a:p>
        </p:txBody>
      </p:sp>
      <p:sp>
        <p:nvSpPr>
          <p:cNvPr id="6" name="TextBox 5">
            <a:extLst>
              <a:ext uri="{FF2B5EF4-FFF2-40B4-BE49-F238E27FC236}">
                <a16:creationId xmlns:a16="http://schemas.microsoft.com/office/drawing/2014/main" id="{36E548F3-7F43-A093-FB46-78FCCF987855}"/>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817390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E4F15F9-E809-2D32-62D7-8360F388FA2A}"/>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F7AC1B10-F7D8-D2BE-CD36-A13EE71E025C}"/>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Colossians 2:9</a:t>
            </a:r>
          </a:p>
        </p:txBody>
      </p:sp>
      <p:cxnSp>
        <p:nvCxnSpPr>
          <p:cNvPr id="4" name="Straight Connector 3">
            <a:extLst>
              <a:ext uri="{FF2B5EF4-FFF2-40B4-BE49-F238E27FC236}">
                <a16:creationId xmlns:a16="http://schemas.microsoft.com/office/drawing/2014/main" id="{7CA8B4AA-32ED-5031-0AE7-B7707D540B3B}"/>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290F31A-552C-5841-F75B-915E46D66EE0}"/>
              </a:ext>
            </a:extLst>
          </p:cNvPr>
          <p:cNvSpPr txBox="1"/>
          <p:nvPr/>
        </p:nvSpPr>
        <p:spPr>
          <a:xfrm>
            <a:off x="863600" y="1917700"/>
            <a:ext cx="10464800" cy="1846659"/>
          </a:xfrm>
          <a:prstGeom prst="rect">
            <a:avLst/>
          </a:prstGeom>
          <a:noFill/>
        </p:spPr>
        <p:txBody>
          <a:bodyPr vert="horz" wrap="square" lIns="0" tIns="0" rIns="0" bIns="0" rtlCol="0">
            <a:spAutoFit/>
          </a:bodyPr>
          <a:lstStyle/>
          <a:p>
            <a:r>
              <a:rPr lang="en-US" sz="6000">
                <a:solidFill>
                  <a:srgbClr val="000000"/>
                </a:solidFill>
                <a:latin typeface="Arial" panose="020B0604020202020204" pitchFamily="34" charset="0"/>
              </a:rPr>
              <a:t>9 For in him dwelleth all the fulness of the Godhead bodily.</a:t>
            </a:r>
          </a:p>
        </p:txBody>
      </p:sp>
      <p:sp>
        <p:nvSpPr>
          <p:cNvPr id="6" name="TextBox 5">
            <a:extLst>
              <a:ext uri="{FF2B5EF4-FFF2-40B4-BE49-F238E27FC236}">
                <a16:creationId xmlns:a16="http://schemas.microsoft.com/office/drawing/2014/main" id="{B46C413A-04C7-3550-380C-32A013D32557}"/>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714532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A62BB3-E15B-94F0-53C5-23417121773F}"/>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83EBDD75-3D1F-1F15-02BD-CBF51DE54BAC}"/>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Colossians 1:19</a:t>
            </a:r>
          </a:p>
        </p:txBody>
      </p:sp>
      <p:cxnSp>
        <p:nvCxnSpPr>
          <p:cNvPr id="4" name="Straight Connector 3">
            <a:extLst>
              <a:ext uri="{FF2B5EF4-FFF2-40B4-BE49-F238E27FC236}">
                <a16:creationId xmlns:a16="http://schemas.microsoft.com/office/drawing/2014/main" id="{245757E7-3A0E-6C8D-383E-A0487BD20CB7}"/>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509DFE5-FD4F-3C47-32AB-E3D0AE98A79D}"/>
              </a:ext>
            </a:extLst>
          </p:cNvPr>
          <p:cNvSpPr txBox="1"/>
          <p:nvPr/>
        </p:nvSpPr>
        <p:spPr>
          <a:xfrm>
            <a:off x="863600" y="1917700"/>
            <a:ext cx="10464800" cy="1661993"/>
          </a:xfrm>
          <a:prstGeom prst="rect">
            <a:avLst/>
          </a:prstGeom>
          <a:noFill/>
        </p:spPr>
        <p:txBody>
          <a:bodyPr vert="horz" wrap="square" lIns="0" tIns="0" rIns="0" bIns="0" rtlCol="0">
            <a:spAutoFit/>
          </a:bodyPr>
          <a:lstStyle/>
          <a:p>
            <a:r>
              <a:rPr lang="en-US" sz="5400">
                <a:solidFill>
                  <a:srgbClr val="000000"/>
                </a:solidFill>
                <a:latin typeface="Arial" panose="020B0604020202020204" pitchFamily="34" charset="0"/>
              </a:rPr>
              <a:t>19 For it pleased the Father that in him should all fulness dwell;</a:t>
            </a:r>
          </a:p>
        </p:txBody>
      </p:sp>
      <p:sp>
        <p:nvSpPr>
          <p:cNvPr id="6" name="TextBox 5">
            <a:extLst>
              <a:ext uri="{FF2B5EF4-FFF2-40B4-BE49-F238E27FC236}">
                <a16:creationId xmlns:a16="http://schemas.microsoft.com/office/drawing/2014/main" id="{E0621CAB-7800-C2ED-72F3-3141BE5B2D64}"/>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116439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8CFB36-83AC-2B09-A57D-DE7221DC430D}"/>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D6B952A0-D15F-FA60-D989-2DD649142D96}"/>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Colossians 1:20</a:t>
            </a:r>
          </a:p>
        </p:txBody>
      </p:sp>
      <p:cxnSp>
        <p:nvCxnSpPr>
          <p:cNvPr id="4" name="Straight Connector 3">
            <a:extLst>
              <a:ext uri="{FF2B5EF4-FFF2-40B4-BE49-F238E27FC236}">
                <a16:creationId xmlns:a16="http://schemas.microsoft.com/office/drawing/2014/main" id="{F742258E-93D1-98B5-79A2-DE869A53A182}"/>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810DCD4-0DF8-C13D-D588-178B47D61659}"/>
              </a:ext>
            </a:extLst>
          </p:cNvPr>
          <p:cNvSpPr txBox="1"/>
          <p:nvPr/>
        </p:nvSpPr>
        <p:spPr>
          <a:xfrm>
            <a:off x="863600" y="1917700"/>
            <a:ext cx="10464800" cy="3462486"/>
          </a:xfrm>
          <a:prstGeom prst="rect">
            <a:avLst/>
          </a:prstGeom>
          <a:noFill/>
        </p:spPr>
        <p:txBody>
          <a:bodyPr vert="horz" wrap="square" lIns="0" tIns="0" rIns="0" bIns="0" rtlCol="0">
            <a:spAutoFit/>
          </a:bodyPr>
          <a:lstStyle/>
          <a:p>
            <a:r>
              <a:rPr lang="en-US" sz="4500">
                <a:solidFill>
                  <a:srgbClr val="000000"/>
                </a:solidFill>
                <a:latin typeface="Arial" panose="020B0604020202020204" pitchFamily="34" charset="0"/>
              </a:rPr>
              <a:t>20 And, having made peace through the blood of his cross, by him to reconcile all things unto himself; by him, I say, whether they be things in earth, or things in heaven.</a:t>
            </a:r>
          </a:p>
        </p:txBody>
      </p:sp>
      <p:sp>
        <p:nvSpPr>
          <p:cNvPr id="6" name="TextBox 5">
            <a:extLst>
              <a:ext uri="{FF2B5EF4-FFF2-40B4-BE49-F238E27FC236}">
                <a16:creationId xmlns:a16="http://schemas.microsoft.com/office/drawing/2014/main" id="{3949AE1C-C975-05CE-E0B7-7D58C446B611}"/>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837832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673EE49-52F7-A294-D1C7-38950B976807}"/>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DFEE6AC8-B29C-88B9-C12D-65173497BA90}"/>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Colossians 1:21-22</a:t>
            </a:r>
          </a:p>
        </p:txBody>
      </p:sp>
      <p:cxnSp>
        <p:nvCxnSpPr>
          <p:cNvPr id="4" name="Straight Connector 3">
            <a:extLst>
              <a:ext uri="{FF2B5EF4-FFF2-40B4-BE49-F238E27FC236}">
                <a16:creationId xmlns:a16="http://schemas.microsoft.com/office/drawing/2014/main" id="{3E29A2AF-15CC-C948-C758-6DDC80245D5F}"/>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A579A99-B7A4-C0E0-D232-39DFF5032587}"/>
              </a:ext>
            </a:extLst>
          </p:cNvPr>
          <p:cNvSpPr txBox="1"/>
          <p:nvPr/>
        </p:nvSpPr>
        <p:spPr>
          <a:xfrm>
            <a:off x="863600" y="1917700"/>
            <a:ext cx="10464800" cy="3508653"/>
          </a:xfrm>
          <a:prstGeom prst="rect">
            <a:avLst/>
          </a:prstGeom>
          <a:noFill/>
        </p:spPr>
        <p:txBody>
          <a:bodyPr vert="horz" wrap="square" lIns="0" tIns="0" rIns="0" bIns="0" rtlCol="0">
            <a:spAutoFit/>
          </a:bodyPr>
          <a:lstStyle/>
          <a:p>
            <a:r>
              <a:rPr lang="en-US" sz="3800">
                <a:solidFill>
                  <a:srgbClr val="000000"/>
                </a:solidFill>
                <a:latin typeface="Arial" panose="020B0604020202020204" pitchFamily="34" charset="0"/>
              </a:rPr>
              <a:t>21 And you, that were sometime alienated and enemies in your mind by wicked works, yet now hath he reconciled
22 In the body of his flesh through death, to present you holy and unblameable and unreproveable in his sight:</a:t>
            </a:r>
          </a:p>
        </p:txBody>
      </p:sp>
      <p:sp>
        <p:nvSpPr>
          <p:cNvPr id="6" name="TextBox 5">
            <a:extLst>
              <a:ext uri="{FF2B5EF4-FFF2-40B4-BE49-F238E27FC236}">
                <a16:creationId xmlns:a16="http://schemas.microsoft.com/office/drawing/2014/main" id="{2EF6432A-55E7-2E45-68D6-B62054A753E6}"/>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96854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2DFC60D-C6EC-E6D1-D617-2E45B6DE6FFA}"/>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BIBLE READING</a:t>
            </a:r>
          </a:p>
        </p:txBody>
      </p:sp>
      <p:sp>
        <p:nvSpPr>
          <p:cNvPr id="3" name="TextBox 2">
            <a:extLst>
              <a:ext uri="{FF2B5EF4-FFF2-40B4-BE49-F238E27FC236}">
                <a16:creationId xmlns:a16="http://schemas.microsoft.com/office/drawing/2014/main" id="{BD6069D4-3399-718E-D54E-F52229A67C3F}"/>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Colossians 1:19-20</a:t>
            </a:r>
          </a:p>
        </p:txBody>
      </p:sp>
      <p:cxnSp>
        <p:nvCxnSpPr>
          <p:cNvPr id="4" name="Straight Connector 3">
            <a:extLst>
              <a:ext uri="{FF2B5EF4-FFF2-40B4-BE49-F238E27FC236}">
                <a16:creationId xmlns:a16="http://schemas.microsoft.com/office/drawing/2014/main" id="{CA10CEC3-F809-07DB-D4D1-894D61D72573}"/>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D38F6A6-7E70-669A-4F4C-5518C6506E06}"/>
              </a:ext>
            </a:extLst>
          </p:cNvPr>
          <p:cNvSpPr txBox="1"/>
          <p:nvPr/>
        </p:nvSpPr>
        <p:spPr>
          <a:xfrm>
            <a:off x="863600" y="1917700"/>
            <a:ext cx="10464800" cy="3508653"/>
          </a:xfrm>
          <a:prstGeom prst="rect">
            <a:avLst/>
          </a:prstGeom>
          <a:noFill/>
        </p:spPr>
        <p:txBody>
          <a:bodyPr vert="horz" wrap="square" lIns="0" tIns="0" rIns="0" bIns="0" rtlCol="0">
            <a:spAutoFit/>
          </a:bodyPr>
          <a:lstStyle/>
          <a:p>
            <a:r>
              <a:rPr lang="en-US" sz="3800">
                <a:solidFill>
                  <a:srgbClr val="000000"/>
                </a:solidFill>
                <a:latin typeface="Arial" panose="020B0604020202020204" pitchFamily="34" charset="0"/>
              </a:rPr>
              <a:t>19 For it pleased the Father that in him should all fulness dwell;
20 And, having made peace through the blood of his cross, by him to reconcile all things unto himself; by him, I say, whether they be things in earth, or things in heaven.</a:t>
            </a:r>
          </a:p>
        </p:txBody>
      </p:sp>
      <p:sp>
        <p:nvSpPr>
          <p:cNvPr id="6" name="TextBox 5">
            <a:extLst>
              <a:ext uri="{FF2B5EF4-FFF2-40B4-BE49-F238E27FC236}">
                <a16:creationId xmlns:a16="http://schemas.microsoft.com/office/drawing/2014/main" id="{5BE2DFE2-2851-4D41-69EB-F7BF2407E676}"/>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40455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559478-3A90-6316-9678-EAECF8923793}"/>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4254500" y="431800"/>
            <a:ext cx="3683000" cy="927100"/>
          </a:xfrm>
          <a:prstGeom prst="rect">
            <a:avLst/>
          </a:prstGeom>
        </p:spPr>
      </p:pic>
      <p:sp>
        <p:nvSpPr>
          <p:cNvPr id="4" name="TextBox 3">
            <a:extLst>
              <a:ext uri="{FF2B5EF4-FFF2-40B4-BE49-F238E27FC236}">
                <a16:creationId xmlns:a16="http://schemas.microsoft.com/office/drawing/2014/main" id="{0BED8EE2-51B2-993F-1EA8-410632378274}"/>
              </a:ext>
            </a:extLst>
          </p:cNvPr>
          <p:cNvSpPr txBox="1"/>
          <p:nvPr/>
        </p:nvSpPr>
        <p:spPr>
          <a:xfrm>
            <a:off x="1778000" y="1587500"/>
            <a:ext cx="8636000" cy="276999"/>
          </a:xfrm>
          <a:prstGeom prst="rect">
            <a:avLst/>
          </a:prstGeom>
          <a:noFill/>
        </p:spPr>
        <p:txBody>
          <a:bodyPr vert="horz" wrap="square" lIns="0" tIns="0" rIns="0" bIns="0" rtlCol="0">
            <a:spAutoFit/>
          </a:bodyPr>
          <a:lstStyle/>
          <a:p>
            <a:pPr algn="ctr"/>
            <a:r>
              <a:rPr lang="en-US" b="1">
                <a:solidFill>
                  <a:srgbClr val="606060"/>
                </a:solidFill>
                <a:latin typeface="Arial" panose="020B0604020202020204" pitchFamily="34" charset="0"/>
              </a:rPr>
              <a:t>EXPOSITORY SERMON</a:t>
            </a:r>
          </a:p>
        </p:txBody>
      </p:sp>
      <p:sp>
        <p:nvSpPr>
          <p:cNvPr id="5" name="TextBox 4">
            <a:extLst>
              <a:ext uri="{FF2B5EF4-FFF2-40B4-BE49-F238E27FC236}">
                <a16:creationId xmlns:a16="http://schemas.microsoft.com/office/drawing/2014/main" id="{C36DCB77-E33A-B3B0-46B5-0F407BD68A3E}"/>
              </a:ext>
            </a:extLst>
          </p:cNvPr>
          <p:cNvSpPr txBox="1"/>
          <p:nvPr/>
        </p:nvSpPr>
        <p:spPr>
          <a:xfrm>
            <a:off x="889000" y="2146300"/>
            <a:ext cx="10414000" cy="584775"/>
          </a:xfrm>
          <a:prstGeom prst="rect">
            <a:avLst/>
          </a:prstGeom>
          <a:noFill/>
        </p:spPr>
        <p:txBody>
          <a:bodyPr vert="horz" wrap="square" lIns="0" tIns="0" rIns="0" bIns="0" rtlCol="0">
            <a:spAutoFit/>
          </a:bodyPr>
          <a:lstStyle/>
          <a:p>
            <a:pPr algn="ctr"/>
            <a:r>
              <a:rPr lang="en-US" sz="3800" b="1">
                <a:solidFill>
                  <a:srgbClr val="000000"/>
                </a:solidFill>
                <a:latin typeface="Arial" panose="020B0604020202020204" pitchFamily="34" charset="0"/>
              </a:rPr>
              <a:t>Who Is Jesus?</a:t>
            </a:r>
          </a:p>
        </p:txBody>
      </p:sp>
      <p:sp>
        <p:nvSpPr>
          <p:cNvPr id="6" name="TextBox 5">
            <a:extLst>
              <a:ext uri="{FF2B5EF4-FFF2-40B4-BE49-F238E27FC236}">
                <a16:creationId xmlns:a16="http://schemas.microsoft.com/office/drawing/2014/main" id="{332E132A-E4D7-58FC-E0B2-388F6E990C81}"/>
              </a:ext>
            </a:extLst>
          </p:cNvPr>
          <p:cNvSpPr txBox="1"/>
          <p:nvPr/>
        </p:nvSpPr>
        <p:spPr>
          <a:xfrm>
            <a:off x="2286000" y="3581400"/>
            <a:ext cx="7620000" cy="200055"/>
          </a:xfrm>
          <a:prstGeom prst="rect">
            <a:avLst/>
          </a:prstGeom>
          <a:noFill/>
        </p:spPr>
        <p:txBody>
          <a:bodyPr vert="horz" wrap="square" lIns="0" tIns="0" rIns="0" bIns="0" rtlCol="0">
            <a:spAutoFit/>
          </a:bodyPr>
          <a:lstStyle/>
          <a:p>
            <a:pPr algn="ctr"/>
            <a:r>
              <a:rPr lang="en-US" sz="1300" b="1">
                <a:solidFill>
                  <a:srgbClr val="606060"/>
                </a:solidFill>
                <a:latin typeface="Arial" panose="020B0604020202020204" pitchFamily="34" charset="0"/>
              </a:rPr>
              <a:t>PRIMARY PASSAGE</a:t>
            </a:r>
          </a:p>
        </p:txBody>
      </p:sp>
      <p:sp>
        <p:nvSpPr>
          <p:cNvPr id="7" name="TextBox 6">
            <a:extLst>
              <a:ext uri="{FF2B5EF4-FFF2-40B4-BE49-F238E27FC236}">
                <a16:creationId xmlns:a16="http://schemas.microsoft.com/office/drawing/2014/main" id="{8F1313ED-9559-A8B9-FA8C-FF155E6CF1A6}"/>
              </a:ext>
            </a:extLst>
          </p:cNvPr>
          <p:cNvSpPr txBox="1"/>
          <p:nvPr/>
        </p:nvSpPr>
        <p:spPr>
          <a:xfrm>
            <a:off x="1778000" y="3898900"/>
            <a:ext cx="8636000" cy="369332"/>
          </a:xfrm>
          <a:prstGeom prst="rect">
            <a:avLst/>
          </a:prstGeom>
          <a:noFill/>
        </p:spPr>
        <p:txBody>
          <a:bodyPr vert="horz" wrap="square" lIns="0" tIns="0" rIns="0" bIns="0" rtlCol="0">
            <a:spAutoFit/>
          </a:bodyPr>
          <a:lstStyle/>
          <a:p>
            <a:pPr algn="ctr"/>
            <a:r>
              <a:rPr lang="en-US" sz="2400" b="1">
                <a:solidFill>
                  <a:srgbClr val="000000"/>
                </a:solidFill>
                <a:latin typeface="Arial" panose="020B0604020202020204" pitchFamily="34" charset="0"/>
              </a:rPr>
              <a:t>Colossians 1:15-20</a:t>
            </a:r>
          </a:p>
        </p:txBody>
      </p:sp>
      <p:sp>
        <p:nvSpPr>
          <p:cNvPr id="8" name="TextBox 7">
            <a:extLst>
              <a:ext uri="{FF2B5EF4-FFF2-40B4-BE49-F238E27FC236}">
                <a16:creationId xmlns:a16="http://schemas.microsoft.com/office/drawing/2014/main" id="{0E179F6D-EF5D-E5A2-25C7-18C5B8F91A0B}"/>
              </a:ext>
            </a:extLst>
          </p:cNvPr>
          <p:cNvSpPr txBox="1"/>
          <p:nvPr/>
        </p:nvSpPr>
        <p:spPr>
          <a:xfrm>
            <a:off x="1778000" y="4495800"/>
            <a:ext cx="8636000" cy="276999"/>
          </a:xfrm>
          <a:prstGeom prst="rect">
            <a:avLst/>
          </a:prstGeom>
          <a:noFill/>
        </p:spPr>
        <p:txBody>
          <a:bodyPr vert="horz" wrap="square" lIns="0" tIns="0" rIns="0" bIns="0" rtlCol="0">
            <a:spAutoFit/>
          </a:bodyPr>
          <a:lstStyle/>
          <a:p>
            <a:pPr algn="ctr"/>
            <a:r>
              <a:rPr lang="en-US" b="1">
                <a:solidFill>
                  <a:srgbClr val="000000"/>
                </a:solidFill>
                <a:latin typeface="Arial" panose="020B0604020202020204" pitchFamily="34" charset="0"/>
              </a:rPr>
              <a:t>SPEAKER  |  Pastor Joshua Tapp</a:t>
            </a:r>
          </a:p>
        </p:txBody>
      </p:sp>
      <p:cxnSp>
        <p:nvCxnSpPr>
          <p:cNvPr id="9" name="Straight Connector 8">
            <a:extLst>
              <a:ext uri="{FF2B5EF4-FFF2-40B4-BE49-F238E27FC236}">
                <a16:creationId xmlns:a16="http://schemas.microsoft.com/office/drawing/2014/main" id="{DC42A7FD-1A64-02E4-DC79-713FD8ADC7FB}"/>
              </a:ext>
            </a:extLst>
          </p:cNvPr>
          <p:cNvCxnSpPr/>
          <p:nvPr/>
        </p:nvCxnSpPr>
        <p:spPr>
          <a:xfrm>
            <a:off x="3429000" y="5105400"/>
            <a:ext cx="5334000" cy="0"/>
          </a:xfrm>
          <a:prstGeom prst="line">
            <a:avLst/>
          </a:prstGeom>
          <a:ln w="25400">
            <a:solidFill>
              <a:srgbClr val="B4B4B4"/>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AA7E79A-2BAF-D584-88C3-A279377F55D8}"/>
              </a:ext>
            </a:extLst>
          </p:cNvPr>
          <p:cNvSpPr txBox="1"/>
          <p:nvPr/>
        </p:nvSpPr>
        <p:spPr>
          <a:xfrm>
            <a:off x="1905000" y="5397500"/>
            <a:ext cx="8382000" cy="246221"/>
          </a:xfrm>
          <a:prstGeom prst="rect">
            <a:avLst/>
          </a:prstGeom>
          <a:noFill/>
        </p:spPr>
        <p:txBody>
          <a:bodyPr vert="horz" wrap="square" lIns="0" tIns="0" rIns="0" bIns="0" rtlCol="0">
            <a:spAutoFit/>
          </a:bodyPr>
          <a:lstStyle/>
          <a:p>
            <a:pPr algn="ctr"/>
            <a:r>
              <a:rPr lang="en-US" sz="1600" b="1">
                <a:solidFill>
                  <a:srgbClr val="606060"/>
                </a:solidFill>
                <a:latin typeface="Arial" panose="020B0604020202020204" pitchFamily="34" charset="0"/>
              </a:rPr>
              <a:t>TRUE WORDS BAPTIST CHURCH</a:t>
            </a:r>
          </a:p>
        </p:txBody>
      </p:sp>
      <p:sp>
        <p:nvSpPr>
          <p:cNvPr id="11" name="TextBox 10">
            <a:extLst>
              <a:ext uri="{FF2B5EF4-FFF2-40B4-BE49-F238E27FC236}">
                <a16:creationId xmlns:a16="http://schemas.microsoft.com/office/drawing/2014/main" id="{8C00869D-1DA9-018A-F7B7-0E1F1C50BDD1}"/>
              </a:ext>
            </a:extLst>
          </p:cNvPr>
          <p:cNvSpPr txBox="1"/>
          <p:nvPr/>
        </p:nvSpPr>
        <p:spPr>
          <a:xfrm>
            <a:off x="1905000" y="5829300"/>
            <a:ext cx="8382000" cy="215444"/>
          </a:xfrm>
          <a:prstGeom prst="rect">
            <a:avLst/>
          </a:prstGeom>
          <a:noFill/>
        </p:spPr>
        <p:txBody>
          <a:bodyPr vert="horz" wrap="square" lIns="0" tIns="0" rIns="0" bIns="0" rtlCol="0">
            <a:spAutoFit/>
          </a:bodyPr>
          <a:lstStyle/>
          <a:p>
            <a:pPr algn="ctr"/>
            <a:r>
              <a:rPr lang="en-US" sz="1400">
                <a:solidFill>
                  <a:srgbClr val="606060"/>
                </a:solidFill>
                <a:latin typeface="Arial" panose="020B0604020202020204" pitchFamily="34" charset="0"/>
              </a:rPr>
              <a:t>truewordsbaptist.org</a:t>
            </a:r>
          </a:p>
        </p:txBody>
      </p:sp>
    </p:spTree>
    <p:extLst>
      <p:ext uri="{BB962C8B-B14F-4D97-AF65-F5344CB8AC3E}">
        <p14:creationId xmlns:p14="http://schemas.microsoft.com/office/powerpoint/2010/main" val="2077115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1891BD-BCAC-5BD4-2468-6AF7B6336D79}"/>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D5B44F66-0A38-C90B-F13A-57F3D9AE7ED8}"/>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Colossians 1:15-17</a:t>
            </a:r>
          </a:p>
        </p:txBody>
      </p:sp>
      <p:cxnSp>
        <p:nvCxnSpPr>
          <p:cNvPr id="4" name="Straight Connector 3">
            <a:extLst>
              <a:ext uri="{FF2B5EF4-FFF2-40B4-BE49-F238E27FC236}">
                <a16:creationId xmlns:a16="http://schemas.microsoft.com/office/drawing/2014/main" id="{929ECF41-DDD4-C221-ABF1-72F29BF52256}"/>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8B0D1F6-E645-2954-A3A7-7676F4618F34}"/>
              </a:ext>
            </a:extLst>
          </p:cNvPr>
          <p:cNvSpPr txBox="1"/>
          <p:nvPr/>
        </p:nvSpPr>
        <p:spPr>
          <a:xfrm>
            <a:off x="863600" y="1917700"/>
            <a:ext cx="10464800" cy="3939540"/>
          </a:xfrm>
          <a:prstGeom prst="rect">
            <a:avLst/>
          </a:prstGeom>
          <a:noFill/>
        </p:spPr>
        <p:txBody>
          <a:bodyPr vert="horz" wrap="square" lIns="0" tIns="0" rIns="0" bIns="0" rtlCol="0">
            <a:spAutoFit/>
          </a:bodyPr>
          <a:lstStyle/>
          <a:p>
            <a:r>
              <a:rPr lang="en-US" sz="3200">
                <a:solidFill>
                  <a:srgbClr val="000000"/>
                </a:solidFill>
                <a:latin typeface="Arial" panose="020B0604020202020204" pitchFamily="34" charset="0"/>
              </a:rPr>
              <a:t>15 Who is the image of the invisible God, the firstborn of every creature:
16 For by him were all things created, that are in heaven, and that are in earth, visible and invisible, whether they be thrones, or dominions, or principalities, or powers: all things were created by him, and for him:
17 And he is before all things, and by him all things consist.</a:t>
            </a:r>
          </a:p>
        </p:txBody>
      </p:sp>
      <p:sp>
        <p:nvSpPr>
          <p:cNvPr id="6" name="TextBox 5">
            <a:extLst>
              <a:ext uri="{FF2B5EF4-FFF2-40B4-BE49-F238E27FC236}">
                <a16:creationId xmlns:a16="http://schemas.microsoft.com/office/drawing/2014/main" id="{3A13C65D-0461-7037-0C10-0263B7FF7040}"/>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468960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263C507-4B04-BDF1-5799-F403C22D777C}"/>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7F6DCF87-F602-A6F1-1725-3C49011440E4}"/>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John 1:1-3</a:t>
            </a:r>
          </a:p>
        </p:txBody>
      </p:sp>
      <p:cxnSp>
        <p:nvCxnSpPr>
          <p:cNvPr id="4" name="Straight Connector 3">
            <a:extLst>
              <a:ext uri="{FF2B5EF4-FFF2-40B4-BE49-F238E27FC236}">
                <a16:creationId xmlns:a16="http://schemas.microsoft.com/office/drawing/2014/main" id="{DB1209B8-2FF0-A31E-7CAB-F56E65D434EB}"/>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B6B8D1C-CC79-2D6F-6043-4BF78618E251}"/>
              </a:ext>
            </a:extLst>
          </p:cNvPr>
          <p:cNvSpPr txBox="1"/>
          <p:nvPr/>
        </p:nvSpPr>
        <p:spPr>
          <a:xfrm>
            <a:off x="863600" y="1917700"/>
            <a:ext cx="10464800" cy="3877985"/>
          </a:xfrm>
          <a:prstGeom prst="rect">
            <a:avLst/>
          </a:prstGeom>
          <a:noFill/>
        </p:spPr>
        <p:txBody>
          <a:bodyPr vert="horz" wrap="square" lIns="0" tIns="0" rIns="0" bIns="0" rtlCol="0">
            <a:spAutoFit/>
          </a:bodyPr>
          <a:lstStyle/>
          <a:p>
            <a:r>
              <a:rPr lang="en-US" sz="4200">
                <a:solidFill>
                  <a:srgbClr val="000000"/>
                </a:solidFill>
                <a:latin typeface="Arial" panose="020B0604020202020204" pitchFamily="34" charset="0"/>
              </a:rPr>
              <a:t>1 In the beginning was the Word, and the Word was with God, and the Word was God.
2 The same was in the beginning with God.
3 All things were made by him; and without him was not any thing made that was made.</a:t>
            </a:r>
          </a:p>
        </p:txBody>
      </p:sp>
      <p:sp>
        <p:nvSpPr>
          <p:cNvPr id="6" name="TextBox 5">
            <a:extLst>
              <a:ext uri="{FF2B5EF4-FFF2-40B4-BE49-F238E27FC236}">
                <a16:creationId xmlns:a16="http://schemas.microsoft.com/office/drawing/2014/main" id="{F38024D1-D463-F525-0F3F-80A74E71DB9C}"/>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4229555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38980D-C67B-AE37-3BAE-5E90222213BE}"/>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F365B399-C27D-2AE5-43B2-101E2F74C4D2}"/>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Psalms 89:27</a:t>
            </a:r>
          </a:p>
        </p:txBody>
      </p:sp>
      <p:cxnSp>
        <p:nvCxnSpPr>
          <p:cNvPr id="4" name="Straight Connector 3">
            <a:extLst>
              <a:ext uri="{FF2B5EF4-FFF2-40B4-BE49-F238E27FC236}">
                <a16:creationId xmlns:a16="http://schemas.microsoft.com/office/drawing/2014/main" id="{7AAB4429-099E-7F34-AC3C-3D95FC818BDC}"/>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893A1FB-73FF-FBEE-44FD-FD61F0F4F2E7}"/>
              </a:ext>
            </a:extLst>
          </p:cNvPr>
          <p:cNvSpPr txBox="1"/>
          <p:nvPr/>
        </p:nvSpPr>
        <p:spPr>
          <a:xfrm>
            <a:off x="863600" y="1917700"/>
            <a:ext cx="10464800" cy="2769989"/>
          </a:xfrm>
          <a:prstGeom prst="rect">
            <a:avLst/>
          </a:prstGeom>
          <a:noFill/>
        </p:spPr>
        <p:txBody>
          <a:bodyPr vert="horz" wrap="square" lIns="0" tIns="0" rIns="0" bIns="0" rtlCol="0">
            <a:spAutoFit/>
          </a:bodyPr>
          <a:lstStyle/>
          <a:p>
            <a:r>
              <a:rPr lang="en-US" sz="6000">
                <a:solidFill>
                  <a:srgbClr val="000000"/>
                </a:solidFill>
                <a:latin typeface="Arial" panose="020B0604020202020204" pitchFamily="34" charset="0"/>
              </a:rPr>
              <a:t>27 Also I will make him my firstborn, higher than the kings of the earth.</a:t>
            </a:r>
          </a:p>
        </p:txBody>
      </p:sp>
      <p:sp>
        <p:nvSpPr>
          <p:cNvPr id="6" name="TextBox 5">
            <a:extLst>
              <a:ext uri="{FF2B5EF4-FFF2-40B4-BE49-F238E27FC236}">
                <a16:creationId xmlns:a16="http://schemas.microsoft.com/office/drawing/2014/main" id="{6CBCCF09-862D-9718-9A01-31F04E2CADE4}"/>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691973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F27295-F1AD-CFED-DBCA-F9A0C25652A6}"/>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69265FD0-C812-E122-C3A3-4E7DCFF8C3AE}"/>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Colossians 1:16-17</a:t>
            </a:r>
          </a:p>
        </p:txBody>
      </p:sp>
      <p:cxnSp>
        <p:nvCxnSpPr>
          <p:cNvPr id="4" name="Straight Connector 3">
            <a:extLst>
              <a:ext uri="{FF2B5EF4-FFF2-40B4-BE49-F238E27FC236}">
                <a16:creationId xmlns:a16="http://schemas.microsoft.com/office/drawing/2014/main" id="{6833E4A9-B371-6268-9E5A-41971C23417F}"/>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AA47EBA-69E5-016D-CD53-A3629F2CA6CD}"/>
              </a:ext>
            </a:extLst>
          </p:cNvPr>
          <p:cNvSpPr txBox="1"/>
          <p:nvPr/>
        </p:nvSpPr>
        <p:spPr>
          <a:xfrm>
            <a:off x="863600" y="1917700"/>
            <a:ext cx="10464800" cy="3877985"/>
          </a:xfrm>
          <a:prstGeom prst="rect">
            <a:avLst/>
          </a:prstGeom>
          <a:noFill/>
        </p:spPr>
        <p:txBody>
          <a:bodyPr vert="horz" wrap="square" lIns="0" tIns="0" rIns="0" bIns="0" rtlCol="0">
            <a:spAutoFit/>
          </a:bodyPr>
          <a:lstStyle/>
          <a:p>
            <a:r>
              <a:rPr lang="en-US" sz="3600">
                <a:solidFill>
                  <a:srgbClr val="000000"/>
                </a:solidFill>
                <a:latin typeface="Arial" panose="020B0604020202020204" pitchFamily="34" charset="0"/>
              </a:rPr>
              <a:t>16 For by him were all things created, that are in heaven, and that are in earth, visible and invisible, whether they be thrones, or dominions, or principalities, or powers: all things were created by him, and for him:
17 And he is before all things, and by him all things consist.</a:t>
            </a:r>
          </a:p>
        </p:txBody>
      </p:sp>
      <p:sp>
        <p:nvSpPr>
          <p:cNvPr id="6" name="TextBox 5">
            <a:extLst>
              <a:ext uri="{FF2B5EF4-FFF2-40B4-BE49-F238E27FC236}">
                <a16:creationId xmlns:a16="http://schemas.microsoft.com/office/drawing/2014/main" id="{778F319B-59A7-6611-F5D6-4093630C1725}"/>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663177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011E13-401B-E1BD-4858-1C664BE31D0D}"/>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6E859051-38C7-2951-EE17-EC5A1264942E}"/>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John 17:5</a:t>
            </a:r>
          </a:p>
        </p:txBody>
      </p:sp>
      <p:cxnSp>
        <p:nvCxnSpPr>
          <p:cNvPr id="4" name="Straight Connector 3">
            <a:extLst>
              <a:ext uri="{FF2B5EF4-FFF2-40B4-BE49-F238E27FC236}">
                <a16:creationId xmlns:a16="http://schemas.microsoft.com/office/drawing/2014/main" id="{8B9F95BE-43C6-70A7-9300-F9C7046E51CE}"/>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63D5815-991D-75BB-A061-522520AAB7DB}"/>
              </a:ext>
            </a:extLst>
          </p:cNvPr>
          <p:cNvSpPr txBox="1"/>
          <p:nvPr/>
        </p:nvSpPr>
        <p:spPr>
          <a:xfrm>
            <a:off x="863600" y="1917700"/>
            <a:ext cx="10464800" cy="3323987"/>
          </a:xfrm>
          <a:prstGeom prst="rect">
            <a:avLst/>
          </a:prstGeom>
          <a:noFill/>
        </p:spPr>
        <p:txBody>
          <a:bodyPr vert="horz" wrap="square" lIns="0" tIns="0" rIns="0" bIns="0" rtlCol="0">
            <a:spAutoFit/>
          </a:bodyPr>
          <a:lstStyle/>
          <a:p>
            <a:r>
              <a:rPr lang="en-US" sz="5400">
                <a:solidFill>
                  <a:srgbClr val="000000"/>
                </a:solidFill>
                <a:latin typeface="Arial" panose="020B0604020202020204" pitchFamily="34" charset="0"/>
              </a:rPr>
              <a:t>5 And now, O Father, glorify thou me with thine own self with the glory which I had with thee before the world was.</a:t>
            </a:r>
          </a:p>
        </p:txBody>
      </p:sp>
      <p:sp>
        <p:nvSpPr>
          <p:cNvPr id="6" name="TextBox 5">
            <a:extLst>
              <a:ext uri="{FF2B5EF4-FFF2-40B4-BE49-F238E27FC236}">
                <a16:creationId xmlns:a16="http://schemas.microsoft.com/office/drawing/2014/main" id="{94ABF977-1BEB-4BCC-38E2-5E04A5CBB6FC}"/>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884167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E8FE01-DCF6-F374-D836-60F78E83AF24}"/>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BA26CBE9-CF26-63BC-D4B4-EBE58E3BB3D5}"/>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Psalms 102:25-27</a:t>
            </a:r>
          </a:p>
        </p:txBody>
      </p:sp>
      <p:cxnSp>
        <p:nvCxnSpPr>
          <p:cNvPr id="4" name="Straight Connector 3">
            <a:extLst>
              <a:ext uri="{FF2B5EF4-FFF2-40B4-BE49-F238E27FC236}">
                <a16:creationId xmlns:a16="http://schemas.microsoft.com/office/drawing/2014/main" id="{9469F7CD-7F60-EF71-2ED4-512DCF07C358}"/>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741C382-09EA-825A-3DFD-B0852011FF7F}"/>
              </a:ext>
            </a:extLst>
          </p:cNvPr>
          <p:cNvSpPr txBox="1"/>
          <p:nvPr/>
        </p:nvSpPr>
        <p:spPr>
          <a:xfrm>
            <a:off x="863600" y="1917700"/>
            <a:ext cx="10464800" cy="3662541"/>
          </a:xfrm>
          <a:prstGeom prst="rect">
            <a:avLst/>
          </a:prstGeom>
          <a:noFill/>
        </p:spPr>
        <p:txBody>
          <a:bodyPr vert="horz" wrap="square" lIns="0" tIns="0" rIns="0" bIns="0" rtlCol="0">
            <a:spAutoFit/>
          </a:bodyPr>
          <a:lstStyle/>
          <a:p>
            <a:r>
              <a:rPr lang="en-US" sz="3400">
                <a:solidFill>
                  <a:srgbClr val="000000"/>
                </a:solidFill>
                <a:latin typeface="Arial" panose="020B0604020202020204" pitchFamily="34" charset="0"/>
              </a:rPr>
              <a:t>25 Of old hast thou laid the foundation of the earth: and the heavens are the work of thy hands.
26 They shall perish, but thou shalt endure: yea, all of them shall wax old like a garment; as a vesture shalt thou change them, and they shall be changed:
27 But thou art the same, and thy years shall have no end.</a:t>
            </a:r>
          </a:p>
        </p:txBody>
      </p:sp>
      <p:sp>
        <p:nvSpPr>
          <p:cNvPr id="6" name="TextBox 5">
            <a:extLst>
              <a:ext uri="{FF2B5EF4-FFF2-40B4-BE49-F238E27FC236}">
                <a16:creationId xmlns:a16="http://schemas.microsoft.com/office/drawing/2014/main" id="{D479DA66-7475-2865-4A8C-E252CA5B3E47}"/>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5819436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1067</Words>
  <Application>Microsoft Office PowerPoint</Application>
  <PresentationFormat>Widescreen</PresentationFormat>
  <Paragraphs>75</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Joshua Tapp</dc:creator>
  <cp:lastModifiedBy>Joshua Tapp</cp:lastModifiedBy>
  <cp:revision>2</cp:revision>
  <dcterms:created xsi:type="dcterms:W3CDTF">2026-08-25T23:32:13Z</dcterms:created>
  <dcterms:modified xsi:type="dcterms:W3CDTF">2026-08-25T23:34:12Z</dcterms:modified>
</cp:coreProperties>
</file>