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Override1.xml" ContentType="application/vnd.openxmlformats-officedocument.themeOverr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72" r:id="rId2"/>
    <p:sldId id="271" r:id="rId3"/>
    <p:sldId id="316" r:id="rId4"/>
    <p:sldId id="273" r:id="rId5"/>
    <p:sldId id="314" r:id="rId6"/>
    <p:sldId id="315" r:id="rId7"/>
    <p:sldId id="317" r:id="rId8"/>
    <p:sldId id="318" r:id="rId9"/>
    <p:sldId id="319" r:id="rId10"/>
    <p:sldId id="320" r:id="rId11"/>
    <p:sldId id="321" r:id="rId12"/>
    <p:sldId id="322" r:id="rId13"/>
    <p:sldId id="323" r:id="rId14"/>
    <p:sldId id="324" r:id="rId15"/>
    <p:sldId id="325" r:id="rId16"/>
    <p:sldId id="326" r:id="rId17"/>
    <p:sldId id="327" r:id="rId18"/>
    <p:sldId id="328" r:id="rId19"/>
    <p:sldId id="329" r:id="rId20"/>
  </p:sldIdLst>
  <p:sldSz cx="12192000" cy="6858000"/>
  <p:notesSz cx="7010400" cy="92360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8FDB9"/>
    <a:srgbClr val="99FF33"/>
    <a:srgbClr val="FF9900"/>
    <a:srgbClr val="FF505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306799F8-075E-4A3A-A7F6-7FBC6576F1A4}" styleName="Themed Style 2 - Accent 3">
    <a:tblBg>
      <a:fillRef idx="3">
        <a:schemeClr val="accent3"/>
      </a:fillRef>
      <a:effectRef idx="3">
        <a:schemeClr val="accent3"/>
      </a:effectRef>
    </a:tblBg>
    <a:wholeTbl>
      <a:tcTxStyle>
        <a:fontRef idx="minor">
          <a:scrgbClr r="0" g="0" b="0"/>
        </a:fontRef>
        <a:schemeClr val="lt1"/>
      </a:tcTxStyle>
      <a:tcStyle>
        <a:tcBdr>
          <a:left>
            <a:lnRef idx="1">
              <a:schemeClr val="accent3">
                <a:tint val="50000"/>
              </a:schemeClr>
            </a:lnRef>
          </a:left>
          <a:right>
            <a:lnRef idx="1">
              <a:schemeClr val="accent3">
                <a:tint val="50000"/>
              </a:schemeClr>
            </a:lnRef>
          </a:right>
          <a:top>
            <a:lnRef idx="1">
              <a:schemeClr val="accent3">
                <a:tint val="50000"/>
              </a:schemeClr>
            </a:lnRef>
          </a:top>
          <a:bottom>
            <a:lnRef idx="1">
              <a:schemeClr val="accent3">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22838BEF-8BB2-4498-84A7-C5851F593DF1}" styleName="Medium Style 4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5202B0CA-FC54-4496-8BCA-5EF66A818D29}" styleName="Dark Style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dk1">
              <a:tint val="20000"/>
            </a:schemeClr>
          </a:solidFill>
        </a:fill>
      </a:tcStyle>
    </a:lastRow>
    <a:firstRow>
      <a:tcTxStyle b="on">
        <a:fontRef idx="minor">
          <a:scrgbClr r="0" g="0" b="0"/>
        </a:fontRef>
        <a:schemeClr val="lt1"/>
      </a:tcTxStyle>
      <a:tcStyle>
        <a:tcBdr/>
        <a:fill>
          <a:solidFill>
            <a:schemeClr val="dk1"/>
          </a:solidFill>
        </a:fill>
      </a:tcStyle>
    </a:firstRow>
  </a:tblStyle>
  <a:tblStyle styleId="{0660B408-B3CF-4A94-85FC-2B1E0A45F4A2}" styleName="Dark Style 2 - Accent 1/Accent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 styleId="{46F890A9-2807-4EBB-B81D-B2AA78EC7F39}" styleName="Dark Style 2 - Accent 5/Accent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353" autoAdjust="0"/>
    <p:restoredTop sz="94660"/>
  </p:normalViewPr>
  <p:slideViewPr>
    <p:cSldViewPr snapToGrid="0">
      <p:cViewPr varScale="1">
        <p:scale>
          <a:sx n="80" d="100"/>
          <a:sy n="80" d="100"/>
        </p:scale>
        <p:origin x="80" y="171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97ECB30F-22F0-4C62-BDD3-2949EA4DFCF9}" type="datetimeFigureOut">
              <a:rPr lang="en-US" smtClean="0"/>
              <a:t>8/29/2026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0506F4D-05AF-40BD-A504-F8A87CE4079F}" type="slidenum">
              <a:rPr lang="en-US" smtClean="0"/>
              <a:t>‹#›</a:t>
            </a:fld>
            <a:endParaRPr lang="en-US"/>
          </a:p>
        </p:txBody>
      </p:sp>
    </p:spTree>
    <p:extLst>
      <p:ext uri="{BB962C8B-B14F-4D97-AF65-F5344CB8AC3E}">
        <p14:creationId xmlns:p14="http://schemas.microsoft.com/office/powerpoint/2010/main" val="380812718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7ECB30F-22F0-4C62-BDD3-2949EA4DFCF9}" type="datetimeFigureOut">
              <a:rPr lang="en-US" smtClean="0"/>
              <a:t>8/29/2026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0506F4D-05AF-40BD-A504-F8A87CE4079F}" type="slidenum">
              <a:rPr lang="en-US" smtClean="0"/>
              <a:t>‹#›</a:t>
            </a:fld>
            <a:endParaRPr lang="en-US"/>
          </a:p>
        </p:txBody>
      </p:sp>
    </p:spTree>
    <p:extLst>
      <p:ext uri="{BB962C8B-B14F-4D97-AF65-F5344CB8AC3E}">
        <p14:creationId xmlns:p14="http://schemas.microsoft.com/office/powerpoint/2010/main" val="18235415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7ECB30F-22F0-4C62-BDD3-2949EA4DFCF9}" type="datetimeFigureOut">
              <a:rPr lang="en-US" smtClean="0"/>
              <a:t>8/29/2026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0506F4D-05AF-40BD-A504-F8A87CE4079F}" type="slidenum">
              <a:rPr lang="en-US" smtClean="0"/>
              <a:t>‹#›</a:t>
            </a:fld>
            <a:endParaRPr lang="en-US"/>
          </a:p>
        </p:txBody>
      </p:sp>
    </p:spTree>
    <p:extLst>
      <p:ext uri="{BB962C8B-B14F-4D97-AF65-F5344CB8AC3E}">
        <p14:creationId xmlns:p14="http://schemas.microsoft.com/office/powerpoint/2010/main" val="28886003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7ECB30F-22F0-4C62-BDD3-2949EA4DFCF9}" type="datetimeFigureOut">
              <a:rPr lang="en-US" smtClean="0"/>
              <a:t>8/29/2026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0506F4D-05AF-40BD-A504-F8A87CE4079F}" type="slidenum">
              <a:rPr lang="en-US" smtClean="0"/>
              <a:t>‹#›</a:t>
            </a:fld>
            <a:endParaRPr lang="en-US"/>
          </a:p>
        </p:txBody>
      </p:sp>
    </p:spTree>
    <p:extLst>
      <p:ext uri="{BB962C8B-B14F-4D97-AF65-F5344CB8AC3E}">
        <p14:creationId xmlns:p14="http://schemas.microsoft.com/office/powerpoint/2010/main" val="36647830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7ECB30F-22F0-4C62-BDD3-2949EA4DFCF9}" type="datetimeFigureOut">
              <a:rPr lang="en-US" smtClean="0"/>
              <a:t>8/29/2026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0506F4D-05AF-40BD-A504-F8A87CE4079F}" type="slidenum">
              <a:rPr lang="en-US" smtClean="0"/>
              <a:t>‹#›</a:t>
            </a:fld>
            <a:endParaRPr lang="en-US"/>
          </a:p>
        </p:txBody>
      </p:sp>
    </p:spTree>
    <p:extLst>
      <p:ext uri="{BB962C8B-B14F-4D97-AF65-F5344CB8AC3E}">
        <p14:creationId xmlns:p14="http://schemas.microsoft.com/office/powerpoint/2010/main" val="6141640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97ECB30F-22F0-4C62-BDD3-2949EA4DFCF9}" type="datetimeFigureOut">
              <a:rPr lang="en-US" smtClean="0"/>
              <a:t>8/29/2026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0506F4D-05AF-40BD-A504-F8A87CE4079F}" type="slidenum">
              <a:rPr lang="en-US" smtClean="0"/>
              <a:t>‹#›</a:t>
            </a:fld>
            <a:endParaRPr lang="en-US"/>
          </a:p>
        </p:txBody>
      </p:sp>
    </p:spTree>
    <p:extLst>
      <p:ext uri="{BB962C8B-B14F-4D97-AF65-F5344CB8AC3E}">
        <p14:creationId xmlns:p14="http://schemas.microsoft.com/office/powerpoint/2010/main" val="22538128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97ECB30F-22F0-4C62-BDD3-2949EA4DFCF9}" type="datetimeFigureOut">
              <a:rPr lang="en-US" smtClean="0"/>
              <a:t>8/29/2026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0506F4D-05AF-40BD-A504-F8A87CE4079F}" type="slidenum">
              <a:rPr lang="en-US" smtClean="0"/>
              <a:t>‹#›</a:t>
            </a:fld>
            <a:endParaRPr lang="en-US"/>
          </a:p>
        </p:txBody>
      </p:sp>
    </p:spTree>
    <p:extLst>
      <p:ext uri="{BB962C8B-B14F-4D97-AF65-F5344CB8AC3E}">
        <p14:creationId xmlns:p14="http://schemas.microsoft.com/office/powerpoint/2010/main" val="14966644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97ECB30F-22F0-4C62-BDD3-2949EA4DFCF9}" type="datetimeFigureOut">
              <a:rPr lang="en-US" smtClean="0"/>
              <a:t>8/29/2026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0506F4D-05AF-40BD-A504-F8A87CE4079F}" type="slidenum">
              <a:rPr lang="en-US" smtClean="0"/>
              <a:t>‹#›</a:t>
            </a:fld>
            <a:endParaRPr lang="en-US"/>
          </a:p>
        </p:txBody>
      </p:sp>
    </p:spTree>
    <p:extLst>
      <p:ext uri="{BB962C8B-B14F-4D97-AF65-F5344CB8AC3E}">
        <p14:creationId xmlns:p14="http://schemas.microsoft.com/office/powerpoint/2010/main" val="40475856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7ECB30F-22F0-4C62-BDD3-2949EA4DFCF9}" type="datetimeFigureOut">
              <a:rPr lang="en-US" smtClean="0"/>
              <a:t>8/29/2026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0506F4D-05AF-40BD-A504-F8A87CE4079F}" type="slidenum">
              <a:rPr lang="en-US" smtClean="0"/>
              <a:t>‹#›</a:t>
            </a:fld>
            <a:endParaRPr lang="en-US"/>
          </a:p>
        </p:txBody>
      </p:sp>
    </p:spTree>
    <p:extLst>
      <p:ext uri="{BB962C8B-B14F-4D97-AF65-F5344CB8AC3E}">
        <p14:creationId xmlns:p14="http://schemas.microsoft.com/office/powerpoint/2010/main" val="164296248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97ECB30F-22F0-4C62-BDD3-2949EA4DFCF9}" type="datetimeFigureOut">
              <a:rPr lang="en-US" smtClean="0"/>
              <a:t>8/29/2026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0506F4D-05AF-40BD-A504-F8A87CE4079F}" type="slidenum">
              <a:rPr lang="en-US" smtClean="0"/>
              <a:t>‹#›</a:t>
            </a:fld>
            <a:endParaRPr lang="en-US"/>
          </a:p>
        </p:txBody>
      </p:sp>
    </p:spTree>
    <p:extLst>
      <p:ext uri="{BB962C8B-B14F-4D97-AF65-F5344CB8AC3E}">
        <p14:creationId xmlns:p14="http://schemas.microsoft.com/office/powerpoint/2010/main" val="17178964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97ECB30F-22F0-4C62-BDD3-2949EA4DFCF9}" type="datetimeFigureOut">
              <a:rPr lang="en-US" smtClean="0"/>
              <a:t>8/29/2026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0506F4D-05AF-40BD-A504-F8A87CE4079F}" type="slidenum">
              <a:rPr lang="en-US" smtClean="0"/>
              <a:t>‹#›</a:t>
            </a:fld>
            <a:endParaRPr lang="en-US"/>
          </a:p>
        </p:txBody>
      </p:sp>
    </p:spTree>
    <p:extLst>
      <p:ext uri="{BB962C8B-B14F-4D97-AF65-F5344CB8AC3E}">
        <p14:creationId xmlns:p14="http://schemas.microsoft.com/office/powerpoint/2010/main" val="165828471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7ECB30F-22F0-4C62-BDD3-2949EA4DFCF9}" type="datetimeFigureOut">
              <a:rPr lang="en-US" smtClean="0"/>
              <a:t>8/29/2026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0506F4D-05AF-40BD-A504-F8A87CE4079F}" type="slidenum">
              <a:rPr lang="en-US" smtClean="0"/>
              <a:t>‹#›</a:t>
            </a:fld>
            <a:endParaRPr lang="en-US"/>
          </a:p>
        </p:txBody>
      </p:sp>
    </p:spTree>
    <p:extLst>
      <p:ext uri="{BB962C8B-B14F-4D97-AF65-F5344CB8AC3E}">
        <p14:creationId xmlns:p14="http://schemas.microsoft.com/office/powerpoint/2010/main" val="1947313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Layout" Target="../slideLayouts/slideLayout7.xml"/><Relationship Id="rId1" Type="http://schemas.openxmlformats.org/officeDocument/2006/relationships/themeOverride" Target="../theme/themeOverr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7B235376-FD3D-4538-CBE5-38F0BCF0CCD7}"/>
              </a:ext>
            </a:extLst>
          </p:cNvPr>
          <p:cNvSpPr txBox="1"/>
          <p:nvPr/>
        </p:nvSpPr>
        <p:spPr>
          <a:xfrm>
            <a:off x="0" y="2550805"/>
            <a:ext cx="12006470" cy="2344786"/>
          </a:xfrm>
          <a:prstGeom prst="rect">
            <a:avLst/>
          </a:prstGeom>
          <a:noFill/>
        </p:spPr>
        <p:txBody>
          <a:bodyPr wrap="square"/>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5400" b="1" dirty="0">
                <a:solidFill>
                  <a:prstClr val="black"/>
                </a:solidFill>
                <a:latin typeface="Georgia"/>
              </a:rPr>
              <a:t>Open My Eyes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dirty="0">
                <a:ln>
                  <a:noFill/>
                </a:ln>
                <a:solidFill>
                  <a:prstClr val="black"/>
                </a:solidFill>
                <a:effectLst/>
                <a:uLnTx/>
                <a:uFillTx/>
                <a:latin typeface="Georgia"/>
                <a:ea typeface="+mn-ea"/>
                <a:cs typeface="+mn-cs"/>
              </a:rPr>
              <a:t>Sunday School</a:t>
            </a:r>
            <a:endParaRPr kumimoji="0" lang="en-US" sz="4800" b="1" i="0" u="none" strike="noStrike" kern="1200" cap="none" spc="0" normalizeH="0" baseline="0" noProof="0" dirty="0">
              <a:ln>
                <a:noFill/>
              </a:ln>
              <a:solidFill>
                <a:prstClr val="black"/>
              </a:solidFill>
              <a:effectLst/>
              <a:uLnTx/>
              <a:uFillTx/>
              <a:latin typeface="Georgia"/>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en-US" sz="4800" b="1" dirty="0">
                <a:solidFill>
                  <a:prstClr val="black"/>
                </a:solidFill>
                <a:latin typeface="Georgia"/>
              </a:rPr>
              <a:t>Nathan Holmes</a:t>
            </a:r>
            <a:endParaRPr kumimoji="0" sz="4800" b="1" i="0" u="none" strike="noStrike" kern="1200" cap="none" spc="0" normalizeH="0" baseline="0" noProof="0" dirty="0">
              <a:ln>
                <a:noFill/>
              </a:ln>
              <a:solidFill>
                <a:prstClr val="black"/>
              </a:solidFill>
              <a:effectLst/>
              <a:uLnTx/>
              <a:uFillTx/>
              <a:latin typeface="Georgia"/>
              <a:ea typeface="+mn-ea"/>
              <a:cs typeface="+mn-cs"/>
            </a:endParaRPr>
          </a:p>
        </p:txBody>
      </p:sp>
      <p:pic>
        <p:nvPicPr>
          <p:cNvPr id="4" name="Picture 3">
            <a:extLst>
              <a:ext uri="{FF2B5EF4-FFF2-40B4-BE49-F238E27FC236}">
                <a16:creationId xmlns:a16="http://schemas.microsoft.com/office/drawing/2014/main" id="{FF9E7204-8E69-908C-D2CF-17B9C7B5AD5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79664" y="341814"/>
            <a:ext cx="4432672" cy="1108168"/>
          </a:xfrm>
          <a:prstGeom prst="rect">
            <a:avLst/>
          </a:prstGeom>
        </p:spPr>
      </p:pic>
      <p:sp>
        <p:nvSpPr>
          <p:cNvPr id="5" name="TextBox 4">
            <a:extLst>
              <a:ext uri="{FF2B5EF4-FFF2-40B4-BE49-F238E27FC236}">
                <a16:creationId xmlns:a16="http://schemas.microsoft.com/office/drawing/2014/main" id="{8FCE3D8E-3795-99F4-E100-F4BC1B0583BD}"/>
              </a:ext>
            </a:extLst>
          </p:cNvPr>
          <p:cNvSpPr txBox="1"/>
          <p:nvPr/>
        </p:nvSpPr>
        <p:spPr>
          <a:xfrm>
            <a:off x="0" y="6361529"/>
            <a:ext cx="12192000"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effectLst/>
                <a:uLnTx/>
                <a:uFillTx/>
                <a:latin typeface="Georgia" panose="02040502050405020303" pitchFamily="18" charset="0"/>
                <a:ea typeface="+mn-ea"/>
                <a:cs typeface="+mn-cs"/>
              </a:rPr>
              <a:t>True Words Baptist Church | 1377 S. 20</a:t>
            </a:r>
            <a:r>
              <a:rPr kumimoji="0" lang="en-US" sz="2000" b="1" i="0" u="none" strike="noStrike" kern="1200" cap="none" spc="0" normalizeH="0" baseline="30000" noProof="0" dirty="0">
                <a:ln>
                  <a:noFill/>
                </a:ln>
                <a:effectLst/>
                <a:uLnTx/>
                <a:uFillTx/>
                <a:latin typeface="Georgia" panose="02040502050405020303" pitchFamily="18" charset="0"/>
                <a:ea typeface="+mn-ea"/>
                <a:cs typeface="+mn-cs"/>
              </a:rPr>
              <a:t>th</a:t>
            </a:r>
            <a:r>
              <a:rPr kumimoji="0" lang="en-US" sz="2000" b="1" i="0" u="none" strike="noStrike" kern="1200" cap="none" spc="0" normalizeH="0" baseline="0" noProof="0" dirty="0">
                <a:ln>
                  <a:noFill/>
                </a:ln>
                <a:effectLst/>
                <a:uLnTx/>
                <a:uFillTx/>
                <a:latin typeface="Georgia" panose="02040502050405020303" pitchFamily="18" charset="0"/>
                <a:ea typeface="+mn-ea"/>
                <a:cs typeface="+mn-cs"/>
              </a:rPr>
              <a:t> St. Louisville, KY | TrueWordsBaptist.org</a:t>
            </a:r>
          </a:p>
        </p:txBody>
      </p:sp>
    </p:spTree>
    <p:extLst>
      <p:ext uri="{BB962C8B-B14F-4D97-AF65-F5344CB8AC3E}">
        <p14:creationId xmlns:p14="http://schemas.microsoft.com/office/powerpoint/2010/main" val="752638710"/>
      </p:ext>
    </p:extLst>
  </p:cSld>
  <p:clrMapOvr>
    <a:overrideClrMapping bg1="lt1" tx1="dk1" bg2="lt2" tx2="dk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98C341-496A-45B7-72CE-8F686C897102}"/>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BFAB78FE-E526-4C44-FC1D-28C7535379F9}"/>
              </a:ext>
            </a:extLst>
          </p:cNvPr>
          <p:cNvSpPr txBox="1"/>
          <p:nvPr/>
        </p:nvSpPr>
        <p:spPr>
          <a:xfrm>
            <a:off x="457200" y="457200"/>
            <a:ext cx="11277600" cy="5943600"/>
          </a:xfrm>
          <a:prstGeom prst="rect">
            <a:avLst/>
          </a:prstGeom>
          <a:noFill/>
        </p:spPr>
        <p:txBody>
          <a:bodyPr wrap="square"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prstClr val="black"/>
                </a:solidFill>
                <a:effectLst/>
                <a:uLnTx/>
                <a:uFillTx/>
                <a:latin typeface="Georgia"/>
                <a:ea typeface="+mn-ea"/>
                <a:cs typeface="+mn-cs"/>
              </a:rPr>
              <a:t>Jeremiah 9:23-24 Thus saith the LORD, Let not the wise man glory in his wisdom, neither let the mighty man glory in his might, let not the rich man glory in his riches: 24 But let him that </a:t>
            </a:r>
            <a:r>
              <a:rPr kumimoji="0" lang="en-US" sz="3600" b="1" i="0" u="none" strike="noStrike" kern="1200" cap="none" spc="0" normalizeH="0" baseline="0" noProof="0" dirty="0" err="1">
                <a:ln>
                  <a:noFill/>
                </a:ln>
                <a:solidFill>
                  <a:prstClr val="black"/>
                </a:solidFill>
                <a:effectLst/>
                <a:uLnTx/>
                <a:uFillTx/>
                <a:latin typeface="Georgia"/>
                <a:ea typeface="+mn-ea"/>
                <a:cs typeface="+mn-cs"/>
              </a:rPr>
              <a:t>glorieth</a:t>
            </a:r>
            <a:r>
              <a:rPr kumimoji="0" lang="en-US" sz="3600" b="1" i="0" u="none" strike="noStrike" kern="1200" cap="none" spc="0" normalizeH="0" baseline="0" noProof="0" dirty="0">
                <a:ln>
                  <a:noFill/>
                </a:ln>
                <a:solidFill>
                  <a:prstClr val="black"/>
                </a:solidFill>
                <a:effectLst/>
                <a:uLnTx/>
                <a:uFillTx/>
                <a:latin typeface="Georgia"/>
                <a:ea typeface="+mn-ea"/>
                <a:cs typeface="+mn-cs"/>
              </a:rPr>
              <a:t> glory in this, that he </a:t>
            </a:r>
            <a:r>
              <a:rPr kumimoji="0" lang="en-US" sz="3600" b="1" i="0" u="none" strike="noStrike" kern="1200" cap="none" spc="0" normalizeH="0" baseline="0" noProof="0" dirty="0" err="1">
                <a:ln>
                  <a:noFill/>
                </a:ln>
                <a:solidFill>
                  <a:prstClr val="black"/>
                </a:solidFill>
                <a:effectLst/>
                <a:uLnTx/>
                <a:uFillTx/>
                <a:latin typeface="Georgia"/>
                <a:ea typeface="+mn-ea"/>
                <a:cs typeface="+mn-cs"/>
              </a:rPr>
              <a:t>understandeth</a:t>
            </a:r>
            <a:r>
              <a:rPr kumimoji="0" lang="en-US" sz="3600" b="1" i="0" u="none" strike="noStrike" kern="1200" cap="none" spc="0" normalizeH="0" baseline="0" noProof="0" dirty="0">
                <a:ln>
                  <a:noFill/>
                </a:ln>
                <a:solidFill>
                  <a:prstClr val="black"/>
                </a:solidFill>
                <a:effectLst/>
                <a:uLnTx/>
                <a:uFillTx/>
                <a:latin typeface="Georgia"/>
                <a:ea typeface="+mn-ea"/>
                <a:cs typeface="+mn-cs"/>
              </a:rPr>
              <a:t> and </a:t>
            </a:r>
            <a:r>
              <a:rPr kumimoji="0" lang="en-US" sz="3600" b="1" i="0" u="none" strike="noStrike" kern="1200" cap="none" spc="0" normalizeH="0" baseline="0" noProof="0" dirty="0" err="1">
                <a:ln>
                  <a:noFill/>
                </a:ln>
                <a:solidFill>
                  <a:prstClr val="black"/>
                </a:solidFill>
                <a:effectLst/>
                <a:uLnTx/>
                <a:uFillTx/>
                <a:latin typeface="Georgia"/>
                <a:ea typeface="+mn-ea"/>
                <a:cs typeface="+mn-cs"/>
              </a:rPr>
              <a:t>knoweth</a:t>
            </a:r>
            <a:r>
              <a:rPr kumimoji="0" lang="en-US" sz="3600" b="1" i="0" u="none" strike="noStrike" kern="1200" cap="none" spc="0" normalizeH="0" baseline="0" noProof="0" dirty="0">
                <a:ln>
                  <a:noFill/>
                </a:ln>
                <a:solidFill>
                  <a:prstClr val="black"/>
                </a:solidFill>
                <a:effectLst/>
                <a:uLnTx/>
                <a:uFillTx/>
                <a:latin typeface="Georgia"/>
                <a:ea typeface="+mn-ea"/>
                <a:cs typeface="+mn-cs"/>
              </a:rPr>
              <a:t> me, that I am the LORD which exercise lovingkindness, judgment, and righteousness, in the earth: for in these things I delight, saith the LORD.</a:t>
            </a:r>
            <a:endParaRPr kumimoji="0" sz="3600" b="1" i="0" u="none" strike="noStrike" kern="1200" cap="none" spc="0" normalizeH="0" baseline="0" noProof="0" dirty="0">
              <a:ln>
                <a:noFill/>
              </a:ln>
              <a:solidFill>
                <a:prstClr val="black"/>
              </a:solidFill>
              <a:effectLst/>
              <a:uLnTx/>
              <a:uFillTx/>
              <a:latin typeface="Georgia"/>
              <a:ea typeface="+mn-ea"/>
              <a:cs typeface="+mn-cs"/>
            </a:endParaRPr>
          </a:p>
        </p:txBody>
      </p:sp>
    </p:spTree>
    <p:extLst>
      <p:ext uri="{BB962C8B-B14F-4D97-AF65-F5344CB8AC3E}">
        <p14:creationId xmlns:p14="http://schemas.microsoft.com/office/powerpoint/2010/main" val="58602037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ED52CF-6E12-5237-7FFE-8F66FEEB0D13}"/>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563BB2EC-21B9-C03C-1051-0436220FD80A}"/>
              </a:ext>
            </a:extLst>
          </p:cNvPr>
          <p:cNvSpPr txBox="1"/>
          <p:nvPr/>
        </p:nvSpPr>
        <p:spPr>
          <a:xfrm>
            <a:off x="457200" y="457200"/>
            <a:ext cx="11277600" cy="5943600"/>
          </a:xfrm>
          <a:prstGeom prst="rect">
            <a:avLst/>
          </a:prstGeom>
          <a:noFill/>
        </p:spPr>
        <p:txBody>
          <a:bodyPr wrap="square"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prstClr val="black"/>
                </a:solidFill>
                <a:effectLst/>
                <a:uLnTx/>
                <a:uFillTx/>
                <a:latin typeface="Georgia"/>
                <a:ea typeface="+mn-ea"/>
                <a:cs typeface="+mn-cs"/>
              </a:rPr>
              <a:t>Ephesians 1:18-19 The eyes of your understanding being enlightened; that ye may know what is the hope of his calling, and what the riches of the glory of his inheritance in the saints, 19 And what is the exceeding greatness of his power to us-ward who believe, according to the working of his mighty power,</a:t>
            </a:r>
            <a:endParaRPr kumimoji="0" sz="3600" b="1" i="0" u="none" strike="noStrike" kern="1200" cap="none" spc="0" normalizeH="0" baseline="0" noProof="0" dirty="0">
              <a:ln>
                <a:noFill/>
              </a:ln>
              <a:solidFill>
                <a:prstClr val="black"/>
              </a:solidFill>
              <a:effectLst/>
              <a:uLnTx/>
              <a:uFillTx/>
              <a:latin typeface="Georgia"/>
              <a:ea typeface="+mn-ea"/>
              <a:cs typeface="+mn-cs"/>
            </a:endParaRPr>
          </a:p>
        </p:txBody>
      </p:sp>
    </p:spTree>
    <p:extLst>
      <p:ext uri="{BB962C8B-B14F-4D97-AF65-F5344CB8AC3E}">
        <p14:creationId xmlns:p14="http://schemas.microsoft.com/office/powerpoint/2010/main" val="7628781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8E2325-43D1-8E5B-2109-037856F3128B}"/>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9806DAE9-77C0-2B2B-3DD7-434DDE6245C0}"/>
              </a:ext>
            </a:extLst>
          </p:cNvPr>
          <p:cNvSpPr txBox="1"/>
          <p:nvPr/>
        </p:nvSpPr>
        <p:spPr>
          <a:xfrm>
            <a:off x="457200" y="457200"/>
            <a:ext cx="11277600" cy="5943600"/>
          </a:xfrm>
          <a:prstGeom prst="rect">
            <a:avLst/>
          </a:prstGeom>
          <a:noFill/>
        </p:spPr>
        <p:txBody>
          <a:bodyPr wrap="square"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prstClr val="black"/>
                </a:solidFill>
                <a:effectLst/>
                <a:uLnTx/>
                <a:uFillTx/>
                <a:latin typeface="Georgia"/>
                <a:ea typeface="+mn-ea"/>
                <a:cs typeface="+mn-cs"/>
              </a:rPr>
              <a:t>Ephesians 1:20-23 Which he wrought in Christ, when he raised him from the dead, and set him at his own right hand in the heavenly places, 21 Far above all principality, and power, and might, and dominion, and every name that is named, not only in this world, but also in that which is to come: 22 And hath put all things under his feet, and gave him to be the head over all things to the church, 23 Which is his body, the fulness of him that </a:t>
            </a:r>
            <a:r>
              <a:rPr kumimoji="0" lang="en-US" sz="3600" b="1" i="0" u="none" strike="noStrike" kern="1200" cap="none" spc="0" normalizeH="0" baseline="0" noProof="0" dirty="0" err="1">
                <a:ln>
                  <a:noFill/>
                </a:ln>
                <a:solidFill>
                  <a:prstClr val="black"/>
                </a:solidFill>
                <a:effectLst/>
                <a:uLnTx/>
                <a:uFillTx/>
                <a:latin typeface="Georgia"/>
                <a:ea typeface="+mn-ea"/>
                <a:cs typeface="+mn-cs"/>
              </a:rPr>
              <a:t>filleth</a:t>
            </a:r>
            <a:r>
              <a:rPr kumimoji="0" lang="en-US" sz="3600" b="1" i="0" u="none" strike="noStrike" kern="1200" cap="none" spc="0" normalizeH="0" baseline="0" noProof="0" dirty="0">
                <a:ln>
                  <a:noFill/>
                </a:ln>
                <a:solidFill>
                  <a:prstClr val="black"/>
                </a:solidFill>
                <a:effectLst/>
                <a:uLnTx/>
                <a:uFillTx/>
                <a:latin typeface="Georgia"/>
                <a:ea typeface="+mn-ea"/>
                <a:cs typeface="+mn-cs"/>
              </a:rPr>
              <a:t> all in all.</a:t>
            </a:r>
            <a:endParaRPr kumimoji="0" sz="3600" b="1" i="0" u="none" strike="noStrike" kern="1200" cap="none" spc="0" normalizeH="0" baseline="0" noProof="0" dirty="0">
              <a:ln>
                <a:noFill/>
              </a:ln>
              <a:solidFill>
                <a:prstClr val="black"/>
              </a:solidFill>
              <a:effectLst/>
              <a:uLnTx/>
              <a:uFillTx/>
              <a:latin typeface="Georgia"/>
              <a:ea typeface="+mn-ea"/>
              <a:cs typeface="+mn-cs"/>
            </a:endParaRPr>
          </a:p>
        </p:txBody>
      </p:sp>
    </p:spTree>
    <p:extLst>
      <p:ext uri="{BB962C8B-B14F-4D97-AF65-F5344CB8AC3E}">
        <p14:creationId xmlns:p14="http://schemas.microsoft.com/office/powerpoint/2010/main" val="230324495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969F63-05B0-D766-7A55-1ECDA4666825}"/>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BC08317B-C0FC-75DE-6796-5318B2A43A58}"/>
              </a:ext>
            </a:extLst>
          </p:cNvPr>
          <p:cNvSpPr txBox="1"/>
          <p:nvPr/>
        </p:nvSpPr>
        <p:spPr>
          <a:xfrm>
            <a:off x="457200" y="457200"/>
            <a:ext cx="11277600" cy="5943600"/>
          </a:xfrm>
          <a:prstGeom prst="rect">
            <a:avLst/>
          </a:prstGeom>
          <a:noFill/>
        </p:spPr>
        <p:txBody>
          <a:bodyPr wrap="square"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prstClr val="black"/>
                </a:solidFill>
                <a:effectLst/>
                <a:uLnTx/>
                <a:uFillTx/>
                <a:latin typeface="Georgia"/>
                <a:ea typeface="+mn-ea"/>
                <a:cs typeface="+mn-cs"/>
              </a:rPr>
              <a:t>Ephesians 1:20 Which he wrought in Christ, when he raised him from the dead, and set him at his own right hand in the heavenly places,</a:t>
            </a:r>
            <a:endParaRPr kumimoji="0" sz="4000" b="1" i="0" u="none" strike="noStrike" kern="1200" cap="none" spc="0" normalizeH="0" baseline="0" noProof="0" dirty="0">
              <a:ln>
                <a:noFill/>
              </a:ln>
              <a:solidFill>
                <a:prstClr val="black"/>
              </a:solidFill>
              <a:effectLst/>
              <a:uLnTx/>
              <a:uFillTx/>
              <a:latin typeface="Georgia"/>
              <a:ea typeface="+mn-ea"/>
              <a:cs typeface="+mn-cs"/>
            </a:endParaRPr>
          </a:p>
        </p:txBody>
      </p:sp>
    </p:spTree>
    <p:extLst>
      <p:ext uri="{BB962C8B-B14F-4D97-AF65-F5344CB8AC3E}">
        <p14:creationId xmlns:p14="http://schemas.microsoft.com/office/powerpoint/2010/main" val="336033241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43E683-F8E7-69EA-4CC7-31D0286CF3DD}"/>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BA37A7FB-8C94-4001-87FD-D7C8F7F2841E}"/>
              </a:ext>
            </a:extLst>
          </p:cNvPr>
          <p:cNvSpPr txBox="1"/>
          <p:nvPr/>
        </p:nvSpPr>
        <p:spPr>
          <a:xfrm>
            <a:off x="457200" y="457200"/>
            <a:ext cx="11277600" cy="5943600"/>
          </a:xfrm>
          <a:prstGeom prst="rect">
            <a:avLst/>
          </a:prstGeom>
          <a:noFill/>
        </p:spPr>
        <p:txBody>
          <a:bodyPr wrap="square"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prstClr val="black"/>
                </a:solidFill>
                <a:effectLst/>
                <a:uLnTx/>
                <a:uFillTx/>
                <a:latin typeface="Georgia"/>
                <a:ea typeface="+mn-ea"/>
                <a:cs typeface="+mn-cs"/>
              </a:rPr>
              <a:t>Psalm 110:1 The LORD said unto my Lord, Sit thou at my right hand, until I make thine enemies thy footstool.</a:t>
            </a:r>
            <a:endParaRPr kumimoji="0" sz="4400" b="1" i="0" u="none" strike="noStrike" kern="1200" cap="none" spc="0" normalizeH="0" baseline="0" noProof="0" dirty="0">
              <a:ln>
                <a:noFill/>
              </a:ln>
              <a:solidFill>
                <a:prstClr val="black"/>
              </a:solidFill>
              <a:effectLst/>
              <a:uLnTx/>
              <a:uFillTx/>
              <a:latin typeface="Georgia"/>
              <a:ea typeface="+mn-ea"/>
              <a:cs typeface="+mn-cs"/>
            </a:endParaRPr>
          </a:p>
        </p:txBody>
      </p:sp>
    </p:spTree>
    <p:extLst>
      <p:ext uri="{BB962C8B-B14F-4D97-AF65-F5344CB8AC3E}">
        <p14:creationId xmlns:p14="http://schemas.microsoft.com/office/powerpoint/2010/main" val="321714546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CCBE42-4C03-8951-782B-CB694C260E50}"/>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247651E7-B94C-E72C-E6E3-9C0E90301281}"/>
              </a:ext>
            </a:extLst>
          </p:cNvPr>
          <p:cNvSpPr txBox="1"/>
          <p:nvPr/>
        </p:nvSpPr>
        <p:spPr>
          <a:xfrm>
            <a:off x="457200" y="457200"/>
            <a:ext cx="11277600" cy="5943600"/>
          </a:xfrm>
          <a:prstGeom prst="rect">
            <a:avLst/>
          </a:prstGeom>
          <a:noFill/>
        </p:spPr>
        <p:txBody>
          <a:bodyPr wrap="square"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prstClr val="black"/>
                </a:solidFill>
                <a:effectLst/>
                <a:uLnTx/>
                <a:uFillTx/>
                <a:latin typeface="Georgia"/>
                <a:ea typeface="+mn-ea"/>
                <a:cs typeface="+mn-cs"/>
              </a:rPr>
              <a:t>Ephesians 1:21 Far above all principality, and power, and might, and dominion, and every name that is named, not only in this world, but also in that which is to come:</a:t>
            </a:r>
            <a:endParaRPr kumimoji="0" sz="4400" b="1" i="0" u="none" strike="noStrike" kern="1200" cap="none" spc="0" normalizeH="0" baseline="0" noProof="0" dirty="0">
              <a:ln>
                <a:noFill/>
              </a:ln>
              <a:solidFill>
                <a:prstClr val="black"/>
              </a:solidFill>
              <a:effectLst/>
              <a:uLnTx/>
              <a:uFillTx/>
              <a:latin typeface="Georgia"/>
              <a:ea typeface="+mn-ea"/>
              <a:cs typeface="+mn-cs"/>
            </a:endParaRPr>
          </a:p>
        </p:txBody>
      </p:sp>
    </p:spTree>
    <p:extLst>
      <p:ext uri="{BB962C8B-B14F-4D97-AF65-F5344CB8AC3E}">
        <p14:creationId xmlns:p14="http://schemas.microsoft.com/office/powerpoint/2010/main" val="13699994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8ACE57-ECF5-8C3A-2529-A4BE26E16CD6}"/>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35D73CAD-F952-709E-60DA-9401C81649D1}"/>
              </a:ext>
            </a:extLst>
          </p:cNvPr>
          <p:cNvSpPr txBox="1"/>
          <p:nvPr/>
        </p:nvSpPr>
        <p:spPr>
          <a:xfrm>
            <a:off x="457200" y="457200"/>
            <a:ext cx="11277600" cy="5943600"/>
          </a:xfrm>
          <a:prstGeom prst="rect">
            <a:avLst/>
          </a:prstGeom>
          <a:noFill/>
        </p:spPr>
        <p:txBody>
          <a:bodyPr wrap="square"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prstClr val="black"/>
                </a:solidFill>
                <a:effectLst/>
                <a:uLnTx/>
                <a:uFillTx/>
                <a:latin typeface="Georgia"/>
                <a:ea typeface="+mn-ea"/>
                <a:cs typeface="+mn-cs"/>
              </a:rPr>
              <a:t>Philippians 2:9-11 Wherefore God also hath highly exalted him, and given him a name which is above every name:  10 That at the name of Jesus every knee should bow, of things in heaven, and things in earth, and things under the earth;  11 And that every tongue should confess that Jesus Christ is Lord, to the glory of God the Father.</a:t>
            </a:r>
            <a:endParaRPr kumimoji="0" sz="4000" b="1" i="0" u="none" strike="noStrike" kern="1200" cap="none" spc="0" normalizeH="0" baseline="0" noProof="0" dirty="0">
              <a:ln>
                <a:noFill/>
              </a:ln>
              <a:solidFill>
                <a:prstClr val="black"/>
              </a:solidFill>
              <a:effectLst/>
              <a:uLnTx/>
              <a:uFillTx/>
              <a:latin typeface="Georgia"/>
              <a:ea typeface="+mn-ea"/>
              <a:cs typeface="+mn-cs"/>
            </a:endParaRPr>
          </a:p>
        </p:txBody>
      </p:sp>
    </p:spTree>
    <p:extLst>
      <p:ext uri="{BB962C8B-B14F-4D97-AF65-F5344CB8AC3E}">
        <p14:creationId xmlns:p14="http://schemas.microsoft.com/office/powerpoint/2010/main" val="22471367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14ED4D-ACEA-6B8E-6407-30954D710B3B}"/>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26B74470-6E1D-48BD-C068-95E3AFDCEB75}"/>
              </a:ext>
            </a:extLst>
          </p:cNvPr>
          <p:cNvSpPr txBox="1"/>
          <p:nvPr/>
        </p:nvSpPr>
        <p:spPr>
          <a:xfrm>
            <a:off x="457200" y="457200"/>
            <a:ext cx="11277600" cy="5943600"/>
          </a:xfrm>
          <a:prstGeom prst="rect">
            <a:avLst/>
          </a:prstGeom>
          <a:noFill/>
        </p:spPr>
        <p:txBody>
          <a:bodyPr wrap="square"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prstClr val="black"/>
                </a:solidFill>
                <a:effectLst/>
                <a:uLnTx/>
                <a:uFillTx/>
                <a:latin typeface="Georgia"/>
                <a:ea typeface="+mn-ea"/>
                <a:cs typeface="+mn-cs"/>
              </a:rPr>
              <a:t>Ephesians 1:22 And hath put all things under his feet, and gave him to be the head over all things to the church,</a:t>
            </a:r>
            <a:endParaRPr kumimoji="0" sz="4000" b="1" i="0" u="none" strike="noStrike" kern="1200" cap="none" spc="0" normalizeH="0" baseline="0" noProof="0" dirty="0">
              <a:ln>
                <a:noFill/>
              </a:ln>
              <a:solidFill>
                <a:prstClr val="black"/>
              </a:solidFill>
              <a:effectLst/>
              <a:uLnTx/>
              <a:uFillTx/>
              <a:latin typeface="Georgia"/>
              <a:ea typeface="+mn-ea"/>
              <a:cs typeface="+mn-cs"/>
            </a:endParaRPr>
          </a:p>
        </p:txBody>
      </p:sp>
    </p:spTree>
    <p:extLst>
      <p:ext uri="{BB962C8B-B14F-4D97-AF65-F5344CB8AC3E}">
        <p14:creationId xmlns:p14="http://schemas.microsoft.com/office/powerpoint/2010/main" val="142736175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A0137E-C9F1-A993-FB0E-9CE449B5A824}"/>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EED57192-1FD8-7B05-03DA-69C7396817D6}"/>
              </a:ext>
            </a:extLst>
          </p:cNvPr>
          <p:cNvSpPr txBox="1"/>
          <p:nvPr/>
        </p:nvSpPr>
        <p:spPr>
          <a:xfrm>
            <a:off x="457200" y="457200"/>
            <a:ext cx="11277600" cy="5943600"/>
          </a:xfrm>
          <a:prstGeom prst="rect">
            <a:avLst/>
          </a:prstGeom>
          <a:noFill/>
        </p:spPr>
        <p:txBody>
          <a:bodyPr wrap="square"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prstClr val="black"/>
                </a:solidFill>
                <a:effectLst/>
                <a:uLnTx/>
                <a:uFillTx/>
                <a:latin typeface="Georgia"/>
                <a:ea typeface="+mn-ea"/>
                <a:cs typeface="+mn-cs"/>
              </a:rPr>
              <a:t>1 Corinthians 15:25-26 For he must reign, till he hath put all enemies under his feet. 26 The last enemy that shall be destroyed is death.</a:t>
            </a:r>
            <a:endParaRPr kumimoji="0" sz="4400" b="1" i="0" u="none" strike="noStrike" kern="1200" cap="none" spc="0" normalizeH="0" baseline="0" noProof="0" dirty="0">
              <a:ln>
                <a:noFill/>
              </a:ln>
              <a:solidFill>
                <a:prstClr val="black"/>
              </a:solidFill>
              <a:effectLst/>
              <a:uLnTx/>
              <a:uFillTx/>
              <a:latin typeface="Georgia"/>
              <a:ea typeface="+mn-ea"/>
              <a:cs typeface="+mn-cs"/>
            </a:endParaRPr>
          </a:p>
        </p:txBody>
      </p:sp>
    </p:spTree>
    <p:extLst>
      <p:ext uri="{BB962C8B-B14F-4D97-AF65-F5344CB8AC3E}">
        <p14:creationId xmlns:p14="http://schemas.microsoft.com/office/powerpoint/2010/main" val="126452514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2B9933-B5CD-FA4C-F15E-8C5295987978}"/>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BED070FD-806B-FC1D-0071-C0455963D09F}"/>
              </a:ext>
            </a:extLst>
          </p:cNvPr>
          <p:cNvSpPr txBox="1"/>
          <p:nvPr/>
        </p:nvSpPr>
        <p:spPr>
          <a:xfrm>
            <a:off x="457200" y="457200"/>
            <a:ext cx="11277600" cy="5943600"/>
          </a:xfrm>
          <a:prstGeom prst="rect">
            <a:avLst/>
          </a:prstGeom>
          <a:noFill/>
        </p:spPr>
        <p:txBody>
          <a:bodyPr wrap="square"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prstClr val="black"/>
                </a:solidFill>
                <a:effectLst/>
                <a:uLnTx/>
                <a:uFillTx/>
                <a:latin typeface="Georgia"/>
                <a:ea typeface="+mn-ea"/>
                <a:cs typeface="+mn-cs"/>
              </a:rPr>
              <a:t>Ephesians 1:22-23 And hath put all things under his feet, and gave him to be the head over all things to the church, 23 Which is his body, the fulness of him that </a:t>
            </a:r>
            <a:r>
              <a:rPr kumimoji="0" lang="en-US" sz="4400" b="1" i="0" u="none" strike="noStrike" kern="1200" cap="none" spc="0" normalizeH="0" baseline="0" noProof="0" dirty="0" err="1">
                <a:ln>
                  <a:noFill/>
                </a:ln>
                <a:solidFill>
                  <a:prstClr val="black"/>
                </a:solidFill>
                <a:effectLst/>
                <a:uLnTx/>
                <a:uFillTx/>
                <a:latin typeface="Georgia"/>
                <a:ea typeface="+mn-ea"/>
                <a:cs typeface="+mn-cs"/>
              </a:rPr>
              <a:t>filleth</a:t>
            </a:r>
            <a:r>
              <a:rPr kumimoji="0" lang="en-US" sz="4400" b="1" i="0" u="none" strike="noStrike" kern="1200" cap="none" spc="0" normalizeH="0" baseline="0" noProof="0" dirty="0">
                <a:ln>
                  <a:noFill/>
                </a:ln>
                <a:solidFill>
                  <a:prstClr val="black"/>
                </a:solidFill>
                <a:effectLst/>
                <a:uLnTx/>
                <a:uFillTx/>
                <a:latin typeface="Georgia"/>
                <a:ea typeface="+mn-ea"/>
                <a:cs typeface="+mn-cs"/>
              </a:rPr>
              <a:t> all in all.</a:t>
            </a:r>
            <a:endParaRPr kumimoji="0" sz="4400" b="1" i="0" u="none" strike="noStrike" kern="1200" cap="none" spc="0" normalizeH="0" baseline="0" noProof="0" dirty="0">
              <a:ln>
                <a:noFill/>
              </a:ln>
              <a:solidFill>
                <a:prstClr val="black"/>
              </a:solidFill>
              <a:effectLst/>
              <a:uLnTx/>
              <a:uFillTx/>
              <a:latin typeface="Georgia"/>
              <a:ea typeface="+mn-ea"/>
              <a:cs typeface="+mn-cs"/>
            </a:endParaRPr>
          </a:p>
        </p:txBody>
      </p:sp>
    </p:spTree>
    <p:extLst>
      <p:ext uri="{BB962C8B-B14F-4D97-AF65-F5344CB8AC3E}">
        <p14:creationId xmlns:p14="http://schemas.microsoft.com/office/powerpoint/2010/main" val="79451323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5C5F41-0982-5A65-5AD7-4644DC9956C8}"/>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12C3F895-9B5F-81ED-8A4A-3629C6A221C4}"/>
              </a:ext>
            </a:extLst>
          </p:cNvPr>
          <p:cNvSpPr txBox="1"/>
          <p:nvPr/>
        </p:nvSpPr>
        <p:spPr>
          <a:xfrm>
            <a:off x="72886" y="71561"/>
            <a:ext cx="12046227" cy="6718853"/>
          </a:xfrm>
          <a:prstGeom prst="rect">
            <a:avLst/>
          </a:prstGeom>
          <a:noFill/>
        </p:spPr>
        <p:txBody>
          <a:bodyPr wrap="square" anchor="ctr"/>
          <a:lstStyle/>
          <a:p>
            <a:pPr lvl="0" algn="just">
              <a:defRPr/>
            </a:pPr>
            <a:r>
              <a:rPr lang="en-US" sz="3200" b="1" dirty="0">
                <a:latin typeface="Georgia" panose="02040502050405020303" pitchFamily="18" charset="0"/>
              </a:rPr>
              <a:t>Ephesians 1:15-23   Wherefore I also, after I heard of your faith in the Lord Jesus, and love unto all the saints,  16 Cease not to give thanks for you, making mention of you in my prayers;  17 That the God of our Lord Jesus Christ, the Father of glory, may give unto you the spirit of wisdom and revelation in the knowledge of him:  18 The eyes of your understanding being enlightened; that ye may know what is the hope of his calling, and what the riches of the glory of his inheritance in the saints,  19 And what is the exceeding greatness of his power to us-ward who believe, according to the working of his mighty power,  </a:t>
            </a:r>
            <a:endParaRPr kumimoji="0" lang="en-US" sz="3200" b="1" i="0" u="none" strike="noStrike" kern="1200" cap="none" spc="0" normalizeH="0" baseline="0" noProof="0" dirty="0">
              <a:ln>
                <a:noFill/>
              </a:ln>
              <a:solidFill>
                <a:prstClr val="black"/>
              </a:solidFill>
              <a:effectLst/>
              <a:uLnTx/>
              <a:uFillTx/>
              <a:latin typeface="Georgia" panose="02040502050405020303" pitchFamily="18" charset="0"/>
            </a:endParaRPr>
          </a:p>
        </p:txBody>
      </p:sp>
    </p:spTree>
    <p:extLst>
      <p:ext uri="{BB962C8B-B14F-4D97-AF65-F5344CB8AC3E}">
        <p14:creationId xmlns:p14="http://schemas.microsoft.com/office/powerpoint/2010/main" val="184454949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A80736-EBDA-4BE7-597C-042289890361}"/>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2C7DC5CB-CB8C-0211-D8EF-C7E1F2866338}"/>
              </a:ext>
            </a:extLst>
          </p:cNvPr>
          <p:cNvSpPr txBox="1"/>
          <p:nvPr/>
        </p:nvSpPr>
        <p:spPr>
          <a:xfrm>
            <a:off x="72886" y="71561"/>
            <a:ext cx="12046227" cy="6726804"/>
          </a:xfrm>
          <a:prstGeom prst="rect">
            <a:avLst/>
          </a:prstGeom>
          <a:noFill/>
        </p:spPr>
        <p:txBody>
          <a:bodyPr wrap="square" anchor="ctr"/>
          <a:lstStyle/>
          <a:p>
            <a:pPr lvl="0" algn="just">
              <a:defRPr/>
            </a:pPr>
            <a:r>
              <a:rPr lang="en-US" sz="3200" b="1" dirty="0">
                <a:latin typeface="Georgia" panose="02040502050405020303" pitchFamily="18" charset="0"/>
              </a:rPr>
              <a:t>20 Which he wrought in Christ, when he raised him from the dead, and set him at his own right hand in the heavenly places,  21 Far above all principality, and power, and might, and dominion, and every name that is named, not only in this world, but also in that which is to come:  22 And hath put all things under his feet, and gave him to be the head over all things to the church,  23 Which is his body, the fulness of him that </a:t>
            </a:r>
            <a:r>
              <a:rPr lang="en-US" sz="3200" b="1" dirty="0" err="1">
                <a:latin typeface="Georgia" panose="02040502050405020303" pitchFamily="18" charset="0"/>
              </a:rPr>
              <a:t>filleth</a:t>
            </a:r>
            <a:r>
              <a:rPr lang="en-US" sz="3200" b="1" dirty="0">
                <a:latin typeface="Georgia" panose="02040502050405020303" pitchFamily="18" charset="0"/>
              </a:rPr>
              <a:t> all in all.</a:t>
            </a:r>
            <a:endParaRPr kumimoji="0" lang="en-US" sz="3200" b="1" i="0" u="none" strike="noStrike" kern="1200" cap="none" spc="0" normalizeH="0" baseline="0" noProof="0" dirty="0">
              <a:ln>
                <a:noFill/>
              </a:ln>
              <a:solidFill>
                <a:prstClr val="black"/>
              </a:solidFill>
              <a:effectLst/>
              <a:uLnTx/>
              <a:uFillTx/>
              <a:latin typeface="Georgia" panose="02040502050405020303" pitchFamily="18" charset="0"/>
            </a:endParaRPr>
          </a:p>
        </p:txBody>
      </p:sp>
    </p:spTree>
    <p:extLst>
      <p:ext uri="{BB962C8B-B14F-4D97-AF65-F5344CB8AC3E}">
        <p14:creationId xmlns:p14="http://schemas.microsoft.com/office/powerpoint/2010/main" val="378504194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4E0C92-A91C-32ED-6D7E-00061E2A5DCD}"/>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78DB935D-D854-3B04-2043-5E98EE071379}"/>
              </a:ext>
            </a:extLst>
          </p:cNvPr>
          <p:cNvSpPr txBox="1"/>
          <p:nvPr/>
        </p:nvSpPr>
        <p:spPr>
          <a:xfrm>
            <a:off x="159026" y="2638188"/>
            <a:ext cx="11791784" cy="1925764"/>
          </a:xfrm>
          <a:prstGeom prst="rect">
            <a:avLst/>
          </a:prstGeom>
          <a:noFill/>
        </p:spPr>
        <p:txBody>
          <a:bodyPr wrap="square"/>
          <a:lstStyle/>
          <a:p>
            <a:pPr lvl="0" algn="ctr">
              <a:defRPr/>
            </a:pPr>
            <a:r>
              <a:rPr lang="en-US" sz="6000" b="1" dirty="0">
                <a:solidFill>
                  <a:prstClr val="black"/>
                </a:solidFill>
                <a:latin typeface="Georgia"/>
              </a:rPr>
              <a:t>Open My Eyes: </a:t>
            </a:r>
          </a:p>
          <a:p>
            <a:pPr lvl="0" algn="ctr">
              <a:defRPr/>
            </a:pPr>
            <a:r>
              <a:rPr lang="en-US" sz="6000" b="1" dirty="0">
                <a:solidFill>
                  <a:prstClr val="black"/>
                </a:solidFill>
                <a:latin typeface="Georgia"/>
              </a:rPr>
              <a:t>Ephesians 1:15-23</a:t>
            </a:r>
          </a:p>
        </p:txBody>
      </p:sp>
      <p:pic>
        <p:nvPicPr>
          <p:cNvPr id="4" name="Picture 3">
            <a:extLst>
              <a:ext uri="{FF2B5EF4-FFF2-40B4-BE49-F238E27FC236}">
                <a16:creationId xmlns:a16="http://schemas.microsoft.com/office/drawing/2014/main" id="{76ABB784-B782-D9B1-B6E6-E0F2336997A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79664" y="341814"/>
            <a:ext cx="4432672" cy="1108168"/>
          </a:xfrm>
          <a:prstGeom prst="rect">
            <a:avLst/>
          </a:prstGeom>
        </p:spPr>
      </p:pic>
      <p:sp>
        <p:nvSpPr>
          <p:cNvPr id="5" name="TextBox 4">
            <a:extLst>
              <a:ext uri="{FF2B5EF4-FFF2-40B4-BE49-F238E27FC236}">
                <a16:creationId xmlns:a16="http://schemas.microsoft.com/office/drawing/2014/main" id="{9F287353-190E-9CB9-DBF1-C4F146153798}"/>
              </a:ext>
            </a:extLst>
          </p:cNvPr>
          <p:cNvSpPr txBox="1"/>
          <p:nvPr/>
        </p:nvSpPr>
        <p:spPr>
          <a:xfrm>
            <a:off x="0" y="6361529"/>
            <a:ext cx="12192000"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Georgia" panose="02040502050405020303" pitchFamily="18" charset="0"/>
                <a:ea typeface="+mn-ea"/>
                <a:cs typeface="+mn-cs"/>
              </a:rPr>
              <a:t>True Words Baptist </a:t>
            </a:r>
            <a:r>
              <a:rPr kumimoji="0" lang="en-US" sz="2000" b="1" i="0" u="none" strike="noStrike" kern="1200" cap="none" spc="0" normalizeH="0" baseline="0" noProof="0">
                <a:ln>
                  <a:noFill/>
                </a:ln>
                <a:solidFill>
                  <a:prstClr val="black"/>
                </a:solidFill>
                <a:effectLst/>
                <a:uLnTx/>
                <a:uFillTx/>
                <a:latin typeface="Georgia" panose="02040502050405020303" pitchFamily="18" charset="0"/>
                <a:ea typeface="+mn-ea"/>
                <a:cs typeface="+mn-cs"/>
              </a:rPr>
              <a:t>Church | </a:t>
            </a:r>
            <a:r>
              <a:rPr kumimoji="0" lang="en-US" sz="2000" b="1" i="0" u="none" strike="noStrike" kern="1200" cap="none" spc="0" normalizeH="0" baseline="0" noProof="0" dirty="0">
                <a:ln>
                  <a:noFill/>
                </a:ln>
                <a:solidFill>
                  <a:prstClr val="black"/>
                </a:solidFill>
                <a:effectLst/>
                <a:uLnTx/>
                <a:uFillTx/>
                <a:latin typeface="Georgia" panose="02040502050405020303" pitchFamily="18" charset="0"/>
                <a:ea typeface="+mn-ea"/>
                <a:cs typeface="+mn-cs"/>
              </a:rPr>
              <a:t>1377 S. 20</a:t>
            </a:r>
            <a:r>
              <a:rPr kumimoji="0" lang="en-US" sz="2000" b="1" i="0" u="none" strike="noStrike" kern="1200" cap="none" spc="0" normalizeH="0" baseline="30000" noProof="0" dirty="0">
                <a:ln>
                  <a:noFill/>
                </a:ln>
                <a:solidFill>
                  <a:prstClr val="black"/>
                </a:solidFill>
                <a:effectLst/>
                <a:uLnTx/>
                <a:uFillTx/>
                <a:latin typeface="Georgia" panose="02040502050405020303" pitchFamily="18" charset="0"/>
                <a:ea typeface="+mn-ea"/>
                <a:cs typeface="+mn-cs"/>
              </a:rPr>
              <a:t>th</a:t>
            </a:r>
            <a:r>
              <a:rPr kumimoji="0" lang="en-US" sz="2000" b="1" i="0" u="none" strike="noStrike" kern="1200" cap="none" spc="0" normalizeH="0" baseline="0" noProof="0" dirty="0">
                <a:ln>
                  <a:noFill/>
                </a:ln>
                <a:solidFill>
                  <a:prstClr val="black"/>
                </a:solidFill>
                <a:effectLst/>
                <a:uLnTx/>
                <a:uFillTx/>
                <a:latin typeface="Georgia" panose="02040502050405020303" pitchFamily="18" charset="0"/>
                <a:ea typeface="+mn-ea"/>
                <a:cs typeface="+mn-cs"/>
              </a:rPr>
              <a:t> St. Louisville, </a:t>
            </a:r>
            <a:r>
              <a:rPr kumimoji="0" lang="en-US" sz="2000" b="1" i="0" u="none" strike="noStrike" kern="1200" cap="none" spc="0" normalizeH="0" baseline="0" noProof="0">
                <a:ln>
                  <a:noFill/>
                </a:ln>
                <a:solidFill>
                  <a:prstClr val="black"/>
                </a:solidFill>
                <a:effectLst/>
                <a:uLnTx/>
                <a:uFillTx/>
                <a:latin typeface="Georgia" panose="02040502050405020303" pitchFamily="18" charset="0"/>
                <a:ea typeface="+mn-ea"/>
                <a:cs typeface="+mn-cs"/>
              </a:rPr>
              <a:t>KY | </a:t>
            </a:r>
            <a:r>
              <a:rPr kumimoji="0" lang="en-US" sz="2000" b="1" i="0" u="none" strike="noStrike" kern="1200" cap="none" spc="0" normalizeH="0" baseline="0" noProof="0" dirty="0">
                <a:ln>
                  <a:noFill/>
                </a:ln>
                <a:solidFill>
                  <a:prstClr val="black"/>
                </a:solidFill>
                <a:effectLst/>
                <a:uLnTx/>
                <a:uFillTx/>
                <a:latin typeface="Georgia" panose="02040502050405020303" pitchFamily="18" charset="0"/>
                <a:ea typeface="+mn-ea"/>
                <a:cs typeface="+mn-cs"/>
              </a:rPr>
              <a:t>TrueWordsBaptist.org</a:t>
            </a:r>
          </a:p>
        </p:txBody>
      </p:sp>
    </p:spTree>
    <p:extLst>
      <p:ext uri="{BB962C8B-B14F-4D97-AF65-F5344CB8AC3E}">
        <p14:creationId xmlns:p14="http://schemas.microsoft.com/office/powerpoint/2010/main" val="144001610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67BB79-CAA2-0625-A916-13FA3FF78261}"/>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2566042C-C954-0DC2-8FE4-D001A90D2528}"/>
              </a:ext>
            </a:extLst>
          </p:cNvPr>
          <p:cNvSpPr txBox="1"/>
          <p:nvPr/>
        </p:nvSpPr>
        <p:spPr>
          <a:xfrm>
            <a:off x="457200" y="457200"/>
            <a:ext cx="11277600" cy="5943600"/>
          </a:xfrm>
          <a:prstGeom prst="rect">
            <a:avLst/>
          </a:prstGeom>
          <a:noFill/>
        </p:spPr>
        <p:txBody>
          <a:bodyPr wrap="square"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prstClr val="black"/>
                </a:solidFill>
                <a:effectLst/>
                <a:uLnTx/>
                <a:uFillTx/>
                <a:latin typeface="Georgia"/>
                <a:ea typeface="+mn-ea"/>
                <a:cs typeface="+mn-cs"/>
              </a:rPr>
              <a:t>Psalm 119:18 Open thou mine eyes, that I may behold wondrous things out of thy law.</a:t>
            </a:r>
            <a:endParaRPr kumimoji="0" sz="4400" b="1" i="0" u="none" strike="noStrike" kern="1200" cap="none" spc="0" normalizeH="0" baseline="0" noProof="0" dirty="0">
              <a:ln>
                <a:noFill/>
              </a:ln>
              <a:solidFill>
                <a:prstClr val="black"/>
              </a:solidFill>
              <a:effectLst/>
              <a:uLnTx/>
              <a:uFillTx/>
              <a:latin typeface="Georgia"/>
              <a:ea typeface="+mn-ea"/>
              <a:cs typeface="+mn-cs"/>
            </a:endParaRPr>
          </a:p>
        </p:txBody>
      </p:sp>
    </p:spTree>
    <p:extLst>
      <p:ext uri="{BB962C8B-B14F-4D97-AF65-F5344CB8AC3E}">
        <p14:creationId xmlns:p14="http://schemas.microsoft.com/office/powerpoint/2010/main" val="164102005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441BF6-4034-EF6F-7F60-8563092760FF}"/>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7F303DF0-3C07-C601-1161-6683586A485A}"/>
              </a:ext>
            </a:extLst>
          </p:cNvPr>
          <p:cNvSpPr txBox="1"/>
          <p:nvPr/>
        </p:nvSpPr>
        <p:spPr>
          <a:xfrm>
            <a:off x="457200" y="457200"/>
            <a:ext cx="11277600" cy="5943600"/>
          </a:xfrm>
          <a:prstGeom prst="rect">
            <a:avLst/>
          </a:prstGeom>
          <a:noFill/>
        </p:spPr>
        <p:txBody>
          <a:bodyPr wrap="square"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prstClr val="black"/>
                </a:solidFill>
                <a:effectLst/>
                <a:uLnTx/>
                <a:uFillTx/>
                <a:latin typeface="Georgia"/>
                <a:ea typeface="+mn-ea"/>
                <a:cs typeface="+mn-cs"/>
              </a:rPr>
              <a:t>2 Kings 6:15-17 And when the servant of the man of God was risen early, and gone forth, behold, an host compassed the city both with horses and chariots. And his servant said unto him, Alas, my master! how shall we do? 16 And he answered, Fear not: for they that be with us are more than they that be with them. 17 And Elisha prayed, and said, LORD, I pray thee, open his eyes, that he may see. And the LORD opened the eyes of the young man; and he saw: and, behold, the mountain was full of horses and chariots of fire round about Elisha.</a:t>
            </a:r>
            <a:endParaRPr kumimoji="0" sz="3600" b="1" i="0" u="none" strike="noStrike" kern="1200" cap="none" spc="0" normalizeH="0" baseline="0" noProof="0" dirty="0">
              <a:ln>
                <a:noFill/>
              </a:ln>
              <a:solidFill>
                <a:prstClr val="black"/>
              </a:solidFill>
              <a:effectLst/>
              <a:uLnTx/>
              <a:uFillTx/>
              <a:latin typeface="Georgia"/>
              <a:ea typeface="+mn-ea"/>
              <a:cs typeface="+mn-cs"/>
            </a:endParaRPr>
          </a:p>
        </p:txBody>
      </p:sp>
    </p:spTree>
    <p:extLst>
      <p:ext uri="{BB962C8B-B14F-4D97-AF65-F5344CB8AC3E}">
        <p14:creationId xmlns:p14="http://schemas.microsoft.com/office/powerpoint/2010/main" val="144079364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885C4A-E18D-017F-AEC3-CEC6A8DEF64C}"/>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BCB657B2-820D-E8DD-A823-F5BBD8871188}"/>
              </a:ext>
            </a:extLst>
          </p:cNvPr>
          <p:cNvSpPr txBox="1"/>
          <p:nvPr/>
        </p:nvSpPr>
        <p:spPr>
          <a:xfrm>
            <a:off x="457200" y="457200"/>
            <a:ext cx="11277600" cy="5943600"/>
          </a:xfrm>
          <a:prstGeom prst="rect">
            <a:avLst/>
          </a:prstGeom>
          <a:noFill/>
        </p:spPr>
        <p:txBody>
          <a:bodyPr wrap="square"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prstClr val="black"/>
                </a:solidFill>
                <a:effectLst/>
                <a:uLnTx/>
                <a:uFillTx/>
                <a:latin typeface="Georgia"/>
                <a:ea typeface="+mn-ea"/>
                <a:cs typeface="+mn-cs"/>
              </a:rPr>
              <a:t>Ephesians 1:3 Blessed be the God and Father of our Lord Jesus Christ, who hath blessed us with all spiritual blessings in heavenly places in Christ:</a:t>
            </a:r>
            <a:endParaRPr kumimoji="0" sz="3600" b="1" i="0" u="none" strike="noStrike" kern="1200" cap="none" spc="0" normalizeH="0" baseline="0" noProof="0" dirty="0">
              <a:ln>
                <a:noFill/>
              </a:ln>
              <a:solidFill>
                <a:prstClr val="black"/>
              </a:solidFill>
              <a:effectLst/>
              <a:uLnTx/>
              <a:uFillTx/>
              <a:latin typeface="Georgia"/>
              <a:ea typeface="+mn-ea"/>
              <a:cs typeface="+mn-cs"/>
            </a:endParaRPr>
          </a:p>
        </p:txBody>
      </p:sp>
    </p:spTree>
    <p:extLst>
      <p:ext uri="{BB962C8B-B14F-4D97-AF65-F5344CB8AC3E}">
        <p14:creationId xmlns:p14="http://schemas.microsoft.com/office/powerpoint/2010/main" val="164478124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D4DC70-5FBA-E893-D613-D9A52F93EEEA}"/>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EBF69CD4-55C8-21DB-6A02-BFA33D1E8733}"/>
              </a:ext>
            </a:extLst>
          </p:cNvPr>
          <p:cNvSpPr txBox="1"/>
          <p:nvPr/>
        </p:nvSpPr>
        <p:spPr>
          <a:xfrm>
            <a:off x="457200" y="457200"/>
            <a:ext cx="11277600" cy="5943600"/>
          </a:xfrm>
          <a:prstGeom prst="rect">
            <a:avLst/>
          </a:prstGeom>
          <a:noFill/>
        </p:spPr>
        <p:txBody>
          <a:bodyPr wrap="square"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prstClr val="black"/>
                </a:solidFill>
                <a:effectLst/>
                <a:uLnTx/>
                <a:uFillTx/>
                <a:latin typeface="Georgia"/>
                <a:ea typeface="+mn-ea"/>
                <a:cs typeface="+mn-cs"/>
              </a:rPr>
              <a:t>Ephesians 1:15-17 Wherefore I also, after I heard of your faith in the Lord Jesus, and love unto all the saints, 16 Cease not to give thanks for you, making mention of you in my prayers; 17 That the God of our Lord Jesus Christ, the Father of glory, may give unto you the spirit of wisdom and revelation in the knowledge of him: </a:t>
            </a:r>
            <a:endParaRPr kumimoji="0" sz="3600" b="1" i="0" u="none" strike="noStrike" kern="1200" cap="none" spc="0" normalizeH="0" baseline="0" noProof="0" dirty="0">
              <a:ln>
                <a:noFill/>
              </a:ln>
              <a:solidFill>
                <a:prstClr val="black"/>
              </a:solidFill>
              <a:effectLst/>
              <a:uLnTx/>
              <a:uFillTx/>
              <a:latin typeface="Georgia"/>
              <a:ea typeface="+mn-ea"/>
              <a:cs typeface="+mn-cs"/>
            </a:endParaRPr>
          </a:p>
        </p:txBody>
      </p:sp>
    </p:spTree>
    <p:extLst>
      <p:ext uri="{BB962C8B-B14F-4D97-AF65-F5344CB8AC3E}">
        <p14:creationId xmlns:p14="http://schemas.microsoft.com/office/powerpoint/2010/main" val="397722201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2E6990-DAB7-7C04-DE69-8A6178300AB1}"/>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FB7C7532-ACCC-3E6A-8988-FA41472F3927}"/>
              </a:ext>
            </a:extLst>
          </p:cNvPr>
          <p:cNvSpPr txBox="1"/>
          <p:nvPr/>
        </p:nvSpPr>
        <p:spPr>
          <a:xfrm>
            <a:off x="457200" y="457200"/>
            <a:ext cx="11277600" cy="5943600"/>
          </a:xfrm>
          <a:prstGeom prst="rect">
            <a:avLst/>
          </a:prstGeom>
          <a:noFill/>
        </p:spPr>
        <p:txBody>
          <a:bodyPr wrap="square"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prstClr val="black"/>
                </a:solidFill>
                <a:effectLst/>
                <a:uLnTx/>
                <a:uFillTx/>
                <a:latin typeface="Georgia"/>
                <a:ea typeface="+mn-ea"/>
                <a:cs typeface="+mn-cs"/>
              </a:rPr>
              <a:t>Ephesians 1:17 That the God of our Lord Jesus Christ, the Father of glory, may give unto you the spirit of wisdom and revelation in the knowledge of him:</a:t>
            </a:r>
            <a:endParaRPr kumimoji="0" sz="4000" b="1" i="0" u="none" strike="noStrike" kern="1200" cap="none" spc="0" normalizeH="0" baseline="0" noProof="0" dirty="0">
              <a:ln>
                <a:noFill/>
              </a:ln>
              <a:solidFill>
                <a:prstClr val="black"/>
              </a:solidFill>
              <a:effectLst/>
              <a:uLnTx/>
              <a:uFillTx/>
              <a:latin typeface="Georgia"/>
              <a:ea typeface="+mn-ea"/>
              <a:cs typeface="+mn-cs"/>
            </a:endParaRPr>
          </a:p>
        </p:txBody>
      </p:sp>
    </p:spTree>
    <p:extLst>
      <p:ext uri="{BB962C8B-B14F-4D97-AF65-F5344CB8AC3E}">
        <p14:creationId xmlns:p14="http://schemas.microsoft.com/office/powerpoint/2010/main" val="102453452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docProps/app.xml><?xml version="1.0" encoding="utf-8"?>
<Properties xmlns="http://schemas.openxmlformats.org/officeDocument/2006/extended-properties" xmlns:vt="http://schemas.openxmlformats.org/officeDocument/2006/docPropsVTypes">
  <Template/>
  <TotalTime>112081</TotalTime>
  <Words>1069</Words>
  <Application>Microsoft Office PowerPoint</Application>
  <PresentationFormat>Widescreen</PresentationFormat>
  <Paragraphs>24</Paragraphs>
  <Slides>19</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19</vt:i4>
      </vt:variant>
    </vt:vector>
  </HeadingPairs>
  <TitlesOfParts>
    <vt:vector size="24" baseType="lpstr">
      <vt:lpstr>Arial</vt:lpstr>
      <vt:lpstr>Calibri</vt:lpstr>
      <vt:lpstr>Calibri Light</vt:lpstr>
      <vt:lpstr>Georgia</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joshwlc</dc:creator>
  <cp:lastModifiedBy>Nathan Holmes</cp:lastModifiedBy>
  <cp:revision>785</cp:revision>
  <cp:lastPrinted>2020-01-28T17:57:24Z</cp:lastPrinted>
  <dcterms:created xsi:type="dcterms:W3CDTF">2019-08-31T20:33:16Z</dcterms:created>
  <dcterms:modified xsi:type="dcterms:W3CDTF">2026-08-29T13:06:58Z</dcterms:modified>
</cp:coreProperties>
</file>