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480B7-58A8-E450-9419-6C7421ADBA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C2A920-44AF-0460-23AD-E09562A2C2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4917CD-1812-73D3-0A7B-64632F4DAE84}"/>
              </a:ext>
            </a:extLst>
          </p:cNvPr>
          <p:cNvSpPr>
            <a:spLocks noGrp="1"/>
          </p:cNvSpPr>
          <p:nvPr>
            <p:ph type="dt" sz="half" idx="10"/>
          </p:nvPr>
        </p:nvSpPr>
        <p:spPr/>
        <p:txBody>
          <a:bodyPr/>
          <a:lstStyle/>
          <a:p>
            <a:fld id="{FBD1F56E-74BB-4E01-A085-5E4B7F880AD8}" type="datetimeFigureOut">
              <a:rPr lang="en-US" smtClean="0"/>
              <a:t>8/22/2026</a:t>
            </a:fld>
            <a:endParaRPr lang="en-US"/>
          </a:p>
        </p:txBody>
      </p:sp>
      <p:sp>
        <p:nvSpPr>
          <p:cNvPr id="5" name="Footer Placeholder 4">
            <a:extLst>
              <a:ext uri="{FF2B5EF4-FFF2-40B4-BE49-F238E27FC236}">
                <a16:creationId xmlns:a16="http://schemas.microsoft.com/office/drawing/2014/main" id="{AD27C25B-DA3B-2200-69AE-B8EAFFEEC1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0E4680-E533-1D72-1A04-116B370B5FFD}"/>
              </a:ext>
            </a:extLst>
          </p:cNvPr>
          <p:cNvSpPr>
            <a:spLocks noGrp="1"/>
          </p:cNvSpPr>
          <p:nvPr>
            <p:ph type="sldNum" sz="quarter" idx="12"/>
          </p:nvPr>
        </p:nvSpPr>
        <p:spPr/>
        <p:txBody>
          <a:bodyPr/>
          <a:lstStyle/>
          <a:p>
            <a:fld id="{1A10DF72-2075-487E-B156-F56CACCD94A8}" type="slidenum">
              <a:rPr lang="en-US" smtClean="0"/>
              <a:t>‹#›</a:t>
            </a:fld>
            <a:endParaRPr lang="en-US"/>
          </a:p>
        </p:txBody>
      </p:sp>
    </p:spTree>
    <p:extLst>
      <p:ext uri="{BB962C8B-B14F-4D97-AF65-F5344CB8AC3E}">
        <p14:creationId xmlns:p14="http://schemas.microsoft.com/office/powerpoint/2010/main" val="3760440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708F-20D2-4ACA-C52A-0FEBAF06DD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67554A-B8CB-A269-DB06-03C4DAA78E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84590F-B4AE-161E-E956-4D33F565E201}"/>
              </a:ext>
            </a:extLst>
          </p:cNvPr>
          <p:cNvSpPr>
            <a:spLocks noGrp="1"/>
          </p:cNvSpPr>
          <p:nvPr>
            <p:ph type="dt" sz="half" idx="10"/>
          </p:nvPr>
        </p:nvSpPr>
        <p:spPr/>
        <p:txBody>
          <a:bodyPr/>
          <a:lstStyle/>
          <a:p>
            <a:fld id="{FBD1F56E-74BB-4E01-A085-5E4B7F880AD8}" type="datetimeFigureOut">
              <a:rPr lang="en-US" smtClean="0"/>
              <a:t>8/22/2026</a:t>
            </a:fld>
            <a:endParaRPr lang="en-US"/>
          </a:p>
        </p:txBody>
      </p:sp>
      <p:sp>
        <p:nvSpPr>
          <p:cNvPr id="5" name="Footer Placeholder 4">
            <a:extLst>
              <a:ext uri="{FF2B5EF4-FFF2-40B4-BE49-F238E27FC236}">
                <a16:creationId xmlns:a16="http://schemas.microsoft.com/office/drawing/2014/main" id="{133856A9-4791-8B94-FA1B-02CC0EB1DF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AA0098-64E0-1D23-D430-43A246063F27}"/>
              </a:ext>
            </a:extLst>
          </p:cNvPr>
          <p:cNvSpPr>
            <a:spLocks noGrp="1"/>
          </p:cNvSpPr>
          <p:nvPr>
            <p:ph type="sldNum" sz="quarter" idx="12"/>
          </p:nvPr>
        </p:nvSpPr>
        <p:spPr/>
        <p:txBody>
          <a:bodyPr/>
          <a:lstStyle/>
          <a:p>
            <a:fld id="{1A10DF72-2075-487E-B156-F56CACCD94A8}" type="slidenum">
              <a:rPr lang="en-US" smtClean="0"/>
              <a:t>‹#›</a:t>
            </a:fld>
            <a:endParaRPr lang="en-US"/>
          </a:p>
        </p:txBody>
      </p:sp>
    </p:spTree>
    <p:extLst>
      <p:ext uri="{BB962C8B-B14F-4D97-AF65-F5344CB8AC3E}">
        <p14:creationId xmlns:p14="http://schemas.microsoft.com/office/powerpoint/2010/main" val="1880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9ECA87-7122-01EB-85FE-B7EB9073F88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3BDDA2-BC58-4836-9577-E1772052B6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EDDE52-62D0-F110-2B88-1617D5E4BB6E}"/>
              </a:ext>
            </a:extLst>
          </p:cNvPr>
          <p:cNvSpPr>
            <a:spLocks noGrp="1"/>
          </p:cNvSpPr>
          <p:nvPr>
            <p:ph type="dt" sz="half" idx="10"/>
          </p:nvPr>
        </p:nvSpPr>
        <p:spPr/>
        <p:txBody>
          <a:bodyPr/>
          <a:lstStyle/>
          <a:p>
            <a:fld id="{FBD1F56E-74BB-4E01-A085-5E4B7F880AD8}" type="datetimeFigureOut">
              <a:rPr lang="en-US" smtClean="0"/>
              <a:t>8/22/2026</a:t>
            </a:fld>
            <a:endParaRPr lang="en-US"/>
          </a:p>
        </p:txBody>
      </p:sp>
      <p:sp>
        <p:nvSpPr>
          <p:cNvPr id="5" name="Footer Placeholder 4">
            <a:extLst>
              <a:ext uri="{FF2B5EF4-FFF2-40B4-BE49-F238E27FC236}">
                <a16:creationId xmlns:a16="http://schemas.microsoft.com/office/drawing/2014/main" id="{9486D978-F043-D9A5-EC60-8DF5A107F4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6E5DC3-09A6-67FD-A8A3-5A30466C0F40}"/>
              </a:ext>
            </a:extLst>
          </p:cNvPr>
          <p:cNvSpPr>
            <a:spLocks noGrp="1"/>
          </p:cNvSpPr>
          <p:nvPr>
            <p:ph type="sldNum" sz="quarter" idx="12"/>
          </p:nvPr>
        </p:nvSpPr>
        <p:spPr/>
        <p:txBody>
          <a:bodyPr/>
          <a:lstStyle/>
          <a:p>
            <a:fld id="{1A10DF72-2075-487E-B156-F56CACCD94A8}" type="slidenum">
              <a:rPr lang="en-US" smtClean="0"/>
              <a:t>‹#›</a:t>
            </a:fld>
            <a:endParaRPr lang="en-US"/>
          </a:p>
        </p:txBody>
      </p:sp>
    </p:spTree>
    <p:extLst>
      <p:ext uri="{BB962C8B-B14F-4D97-AF65-F5344CB8AC3E}">
        <p14:creationId xmlns:p14="http://schemas.microsoft.com/office/powerpoint/2010/main" val="282899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15144-DC8B-B9E6-2571-84987C0354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6429C1-657C-95A5-AC55-43A93F0697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206D65-5274-6106-A0D7-F90FCE00DE91}"/>
              </a:ext>
            </a:extLst>
          </p:cNvPr>
          <p:cNvSpPr>
            <a:spLocks noGrp="1"/>
          </p:cNvSpPr>
          <p:nvPr>
            <p:ph type="dt" sz="half" idx="10"/>
          </p:nvPr>
        </p:nvSpPr>
        <p:spPr/>
        <p:txBody>
          <a:bodyPr/>
          <a:lstStyle/>
          <a:p>
            <a:fld id="{FBD1F56E-74BB-4E01-A085-5E4B7F880AD8}" type="datetimeFigureOut">
              <a:rPr lang="en-US" smtClean="0"/>
              <a:t>8/22/2026</a:t>
            </a:fld>
            <a:endParaRPr lang="en-US"/>
          </a:p>
        </p:txBody>
      </p:sp>
      <p:sp>
        <p:nvSpPr>
          <p:cNvPr id="5" name="Footer Placeholder 4">
            <a:extLst>
              <a:ext uri="{FF2B5EF4-FFF2-40B4-BE49-F238E27FC236}">
                <a16:creationId xmlns:a16="http://schemas.microsoft.com/office/drawing/2014/main" id="{BEC37779-9425-76BF-61BE-F94E452971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7A56F3-524D-C1F7-BB55-090FDE7661AB}"/>
              </a:ext>
            </a:extLst>
          </p:cNvPr>
          <p:cNvSpPr>
            <a:spLocks noGrp="1"/>
          </p:cNvSpPr>
          <p:nvPr>
            <p:ph type="sldNum" sz="quarter" idx="12"/>
          </p:nvPr>
        </p:nvSpPr>
        <p:spPr/>
        <p:txBody>
          <a:bodyPr/>
          <a:lstStyle/>
          <a:p>
            <a:fld id="{1A10DF72-2075-487E-B156-F56CACCD94A8}" type="slidenum">
              <a:rPr lang="en-US" smtClean="0"/>
              <a:t>‹#›</a:t>
            </a:fld>
            <a:endParaRPr lang="en-US"/>
          </a:p>
        </p:txBody>
      </p:sp>
    </p:spTree>
    <p:extLst>
      <p:ext uri="{BB962C8B-B14F-4D97-AF65-F5344CB8AC3E}">
        <p14:creationId xmlns:p14="http://schemas.microsoft.com/office/powerpoint/2010/main" val="3336142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9175B-1741-1988-8DE3-443893A2E8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D6A61E-71C4-0F28-F8F5-13B09DCBCC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B7CACE-C3D8-97AB-558B-82A6381F4518}"/>
              </a:ext>
            </a:extLst>
          </p:cNvPr>
          <p:cNvSpPr>
            <a:spLocks noGrp="1"/>
          </p:cNvSpPr>
          <p:nvPr>
            <p:ph type="dt" sz="half" idx="10"/>
          </p:nvPr>
        </p:nvSpPr>
        <p:spPr/>
        <p:txBody>
          <a:bodyPr/>
          <a:lstStyle/>
          <a:p>
            <a:fld id="{FBD1F56E-74BB-4E01-A085-5E4B7F880AD8}" type="datetimeFigureOut">
              <a:rPr lang="en-US" smtClean="0"/>
              <a:t>8/22/2026</a:t>
            </a:fld>
            <a:endParaRPr lang="en-US"/>
          </a:p>
        </p:txBody>
      </p:sp>
      <p:sp>
        <p:nvSpPr>
          <p:cNvPr id="5" name="Footer Placeholder 4">
            <a:extLst>
              <a:ext uri="{FF2B5EF4-FFF2-40B4-BE49-F238E27FC236}">
                <a16:creationId xmlns:a16="http://schemas.microsoft.com/office/drawing/2014/main" id="{0EC50C72-E0EB-31C8-FA9B-DEE6245F25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0DDD25-688D-1190-BB17-3669E8728C71}"/>
              </a:ext>
            </a:extLst>
          </p:cNvPr>
          <p:cNvSpPr>
            <a:spLocks noGrp="1"/>
          </p:cNvSpPr>
          <p:nvPr>
            <p:ph type="sldNum" sz="quarter" idx="12"/>
          </p:nvPr>
        </p:nvSpPr>
        <p:spPr/>
        <p:txBody>
          <a:bodyPr/>
          <a:lstStyle/>
          <a:p>
            <a:fld id="{1A10DF72-2075-487E-B156-F56CACCD94A8}" type="slidenum">
              <a:rPr lang="en-US" smtClean="0"/>
              <a:t>‹#›</a:t>
            </a:fld>
            <a:endParaRPr lang="en-US"/>
          </a:p>
        </p:txBody>
      </p:sp>
    </p:spTree>
    <p:extLst>
      <p:ext uri="{BB962C8B-B14F-4D97-AF65-F5344CB8AC3E}">
        <p14:creationId xmlns:p14="http://schemas.microsoft.com/office/powerpoint/2010/main" val="1965666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7A660-0C44-4028-887B-A92FA01E6D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83B67E-209B-7BBF-C14B-E9A66E52BE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2E0B5C-0C94-AC43-0173-FAE6852E63F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363684-9452-922C-3433-5AFCFC973844}"/>
              </a:ext>
            </a:extLst>
          </p:cNvPr>
          <p:cNvSpPr>
            <a:spLocks noGrp="1"/>
          </p:cNvSpPr>
          <p:nvPr>
            <p:ph type="dt" sz="half" idx="10"/>
          </p:nvPr>
        </p:nvSpPr>
        <p:spPr/>
        <p:txBody>
          <a:bodyPr/>
          <a:lstStyle/>
          <a:p>
            <a:fld id="{FBD1F56E-74BB-4E01-A085-5E4B7F880AD8}" type="datetimeFigureOut">
              <a:rPr lang="en-US" smtClean="0"/>
              <a:t>8/22/2026</a:t>
            </a:fld>
            <a:endParaRPr lang="en-US"/>
          </a:p>
        </p:txBody>
      </p:sp>
      <p:sp>
        <p:nvSpPr>
          <p:cNvPr id="6" name="Footer Placeholder 5">
            <a:extLst>
              <a:ext uri="{FF2B5EF4-FFF2-40B4-BE49-F238E27FC236}">
                <a16:creationId xmlns:a16="http://schemas.microsoft.com/office/drawing/2014/main" id="{B5F9963F-E14C-70D6-DA14-DE177DC382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96C6FA-84CC-2B32-0939-D6DFB5445452}"/>
              </a:ext>
            </a:extLst>
          </p:cNvPr>
          <p:cNvSpPr>
            <a:spLocks noGrp="1"/>
          </p:cNvSpPr>
          <p:nvPr>
            <p:ph type="sldNum" sz="quarter" idx="12"/>
          </p:nvPr>
        </p:nvSpPr>
        <p:spPr/>
        <p:txBody>
          <a:bodyPr/>
          <a:lstStyle/>
          <a:p>
            <a:fld id="{1A10DF72-2075-487E-B156-F56CACCD94A8}" type="slidenum">
              <a:rPr lang="en-US" smtClean="0"/>
              <a:t>‹#›</a:t>
            </a:fld>
            <a:endParaRPr lang="en-US"/>
          </a:p>
        </p:txBody>
      </p:sp>
    </p:spTree>
    <p:extLst>
      <p:ext uri="{BB962C8B-B14F-4D97-AF65-F5344CB8AC3E}">
        <p14:creationId xmlns:p14="http://schemas.microsoft.com/office/powerpoint/2010/main" val="2215495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6233D-0F30-8861-DF34-183DF47148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1ADDDC-A737-0FA0-E461-045CDF01B6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ED9489-1160-0F16-A2B2-C030F7BEBFD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EFE05C-99D5-425D-F8D8-D2CA3B32E4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3CC1CC-D6A3-B2C3-B25D-D0F477D239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9E939F-D4EB-D6D9-8A1C-859275C0AC08}"/>
              </a:ext>
            </a:extLst>
          </p:cNvPr>
          <p:cNvSpPr>
            <a:spLocks noGrp="1"/>
          </p:cNvSpPr>
          <p:nvPr>
            <p:ph type="dt" sz="half" idx="10"/>
          </p:nvPr>
        </p:nvSpPr>
        <p:spPr/>
        <p:txBody>
          <a:bodyPr/>
          <a:lstStyle/>
          <a:p>
            <a:fld id="{FBD1F56E-74BB-4E01-A085-5E4B7F880AD8}" type="datetimeFigureOut">
              <a:rPr lang="en-US" smtClean="0"/>
              <a:t>8/22/2026</a:t>
            </a:fld>
            <a:endParaRPr lang="en-US"/>
          </a:p>
        </p:txBody>
      </p:sp>
      <p:sp>
        <p:nvSpPr>
          <p:cNvPr id="8" name="Footer Placeholder 7">
            <a:extLst>
              <a:ext uri="{FF2B5EF4-FFF2-40B4-BE49-F238E27FC236}">
                <a16:creationId xmlns:a16="http://schemas.microsoft.com/office/drawing/2014/main" id="{18AA2B53-D1F4-252B-4576-1EAE66DB8D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CC3D83-B023-4833-77E9-0DFABAAFDE1C}"/>
              </a:ext>
            </a:extLst>
          </p:cNvPr>
          <p:cNvSpPr>
            <a:spLocks noGrp="1"/>
          </p:cNvSpPr>
          <p:nvPr>
            <p:ph type="sldNum" sz="quarter" idx="12"/>
          </p:nvPr>
        </p:nvSpPr>
        <p:spPr/>
        <p:txBody>
          <a:bodyPr/>
          <a:lstStyle/>
          <a:p>
            <a:fld id="{1A10DF72-2075-487E-B156-F56CACCD94A8}" type="slidenum">
              <a:rPr lang="en-US" smtClean="0"/>
              <a:t>‹#›</a:t>
            </a:fld>
            <a:endParaRPr lang="en-US"/>
          </a:p>
        </p:txBody>
      </p:sp>
    </p:spTree>
    <p:extLst>
      <p:ext uri="{BB962C8B-B14F-4D97-AF65-F5344CB8AC3E}">
        <p14:creationId xmlns:p14="http://schemas.microsoft.com/office/powerpoint/2010/main" val="551863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E878F-8C23-044B-C90C-4F68CB8EB00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154353-7FF1-8FFF-53CC-ABD7B0A0DA67}"/>
              </a:ext>
            </a:extLst>
          </p:cNvPr>
          <p:cNvSpPr>
            <a:spLocks noGrp="1"/>
          </p:cNvSpPr>
          <p:nvPr>
            <p:ph type="dt" sz="half" idx="10"/>
          </p:nvPr>
        </p:nvSpPr>
        <p:spPr/>
        <p:txBody>
          <a:bodyPr/>
          <a:lstStyle/>
          <a:p>
            <a:fld id="{FBD1F56E-74BB-4E01-A085-5E4B7F880AD8}" type="datetimeFigureOut">
              <a:rPr lang="en-US" smtClean="0"/>
              <a:t>8/22/2026</a:t>
            </a:fld>
            <a:endParaRPr lang="en-US"/>
          </a:p>
        </p:txBody>
      </p:sp>
      <p:sp>
        <p:nvSpPr>
          <p:cNvPr id="4" name="Footer Placeholder 3">
            <a:extLst>
              <a:ext uri="{FF2B5EF4-FFF2-40B4-BE49-F238E27FC236}">
                <a16:creationId xmlns:a16="http://schemas.microsoft.com/office/drawing/2014/main" id="{6BE12F55-AEC6-B177-2E5D-3DE063CDCB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C4F43E-7641-D9D4-74C6-DF5FE1BD3F9A}"/>
              </a:ext>
            </a:extLst>
          </p:cNvPr>
          <p:cNvSpPr>
            <a:spLocks noGrp="1"/>
          </p:cNvSpPr>
          <p:nvPr>
            <p:ph type="sldNum" sz="quarter" idx="12"/>
          </p:nvPr>
        </p:nvSpPr>
        <p:spPr/>
        <p:txBody>
          <a:bodyPr/>
          <a:lstStyle/>
          <a:p>
            <a:fld id="{1A10DF72-2075-487E-B156-F56CACCD94A8}" type="slidenum">
              <a:rPr lang="en-US" smtClean="0"/>
              <a:t>‹#›</a:t>
            </a:fld>
            <a:endParaRPr lang="en-US"/>
          </a:p>
        </p:txBody>
      </p:sp>
    </p:spTree>
    <p:extLst>
      <p:ext uri="{BB962C8B-B14F-4D97-AF65-F5344CB8AC3E}">
        <p14:creationId xmlns:p14="http://schemas.microsoft.com/office/powerpoint/2010/main" val="2415351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427233-B3C8-43B5-51D8-C4E33E017306}"/>
              </a:ext>
            </a:extLst>
          </p:cNvPr>
          <p:cNvSpPr>
            <a:spLocks noGrp="1"/>
          </p:cNvSpPr>
          <p:nvPr>
            <p:ph type="dt" sz="half" idx="10"/>
          </p:nvPr>
        </p:nvSpPr>
        <p:spPr/>
        <p:txBody>
          <a:bodyPr/>
          <a:lstStyle/>
          <a:p>
            <a:fld id="{FBD1F56E-74BB-4E01-A085-5E4B7F880AD8}" type="datetimeFigureOut">
              <a:rPr lang="en-US" smtClean="0"/>
              <a:t>8/22/2026</a:t>
            </a:fld>
            <a:endParaRPr lang="en-US"/>
          </a:p>
        </p:txBody>
      </p:sp>
      <p:sp>
        <p:nvSpPr>
          <p:cNvPr id="3" name="Footer Placeholder 2">
            <a:extLst>
              <a:ext uri="{FF2B5EF4-FFF2-40B4-BE49-F238E27FC236}">
                <a16:creationId xmlns:a16="http://schemas.microsoft.com/office/drawing/2014/main" id="{5A4181D7-ECB0-4EE5-F280-74FF802335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AE7C6F-3FA6-DB7C-3B54-F4A2B77EB951}"/>
              </a:ext>
            </a:extLst>
          </p:cNvPr>
          <p:cNvSpPr>
            <a:spLocks noGrp="1"/>
          </p:cNvSpPr>
          <p:nvPr>
            <p:ph type="sldNum" sz="quarter" idx="12"/>
          </p:nvPr>
        </p:nvSpPr>
        <p:spPr/>
        <p:txBody>
          <a:bodyPr/>
          <a:lstStyle/>
          <a:p>
            <a:fld id="{1A10DF72-2075-487E-B156-F56CACCD94A8}" type="slidenum">
              <a:rPr lang="en-US" smtClean="0"/>
              <a:t>‹#›</a:t>
            </a:fld>
            <a:endParaRPr lang="en-US"/>
          </a:p>
        </p:txBody>
      </p:sp>
    </p:spTree>
    <p:extLst>
      <p:ext uri="{BB962C8B-B14F-4D97-AF65-F5344CB8AC3E}">
        <p14:creationId xmlns:p14="http://schemas.microsoft.com/office/powerpoint/2010/main" val="572270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CFE9F-34A3-CE2F-B8AB-3B07D29D35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32DA5A1-FBC1-9079-B8E1-CA5951BCEC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5FC32D1-DD7A-CB72-1814-34374A7B58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89BC4C-6A2A-B5EE-820F-087EE60E527E}"/>
              </a:ext>
            </a:extLst>
          </p:cNvPr>
          <p:cNvSpPr>
            <a:spLocks noGrp="1"/>
          </p:cNvSpPr>
          <p:nvPr>
            <p:ph type="dt" sz="half" idx="10"/>
          </p:nvPr>
        </p:nvSpPr>
        <p:spPr/>
        <p:txBody>
          <a:bodyPr/>
          <a:lstStyle/>
          <a:p>
            <a:fld id="{FBD1F56E-74BB-4E01-A085-5E4B7F880AD8}" type="datetimeFigureOut">
              <a:rPr lang="en-US" smtClean="0"/>
              <a:t>8/22/2026</a:t>
            </a:fld>
            <a:endParaRPr lang="en-US"/>
          </a:p>
        </p:txBody>
      </p:sp>
      <p:sp>
        <p:nvSpPr>
          <p:cNvPr id="6" name="Footer Placeholder 5">
            <a:extLst>
              <a:ext uri="{FF2B5EF4-FFF2-40B4-BE49-F238E27FC236}">
                <a16:creationId xmlns:a16="http://schemas.microsoft.com/office/drawing/2014/main" id="{F18F04C8-8096-A27B-9B18-2B3F6AF41F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D92E38-1695-2129-7C52-2F62BCBB5424}"/>
              </a:ext>
            </a:extLst>
          </p:cNvPr>
          <p:cNvSpPr>
            <a:spLocks noGrp="1"/>
          </p:cNvSpPr>
          <p:nvPr>
            <p:ph type="sldNum" sz="quarter" idx="12"/>
          </p:nvPr>
        </p:nvSpPr>
        <p:spPr/>
        <p:txBody>
          <a:bodyPr/>
          <a:lstStyle/>
          <a:p>
            <a:fld id="{1A10DF72-2075-487E-B156-F56CACCD94A8}" type="slidenum">
              <a:rPr lang="en-US" smtClean="0"/>
              <a:t>‹#›</a:t>
            </a:fld>
            <a:endParaRPr lang="en-US"/>
          </a:p>
        </p:txBody>
      </p:sp>
    </p:spTree>
    <p:extLst>
      <p:ext uri="{BB962C8B-B14F-4D97-AF65-F5344CB8AC3E}">
        <p14:creationId xmlns:p14="http://schemas.microsoft.com/office/powerpoint/2010/main" val="2701933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58F2E-3ECD-3A48-9D83-820AA0125C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AE75C8-D613-12DB-A216-9E57A80B21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14F2176-912F-944A-AC59-4A59EB6DF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3D4708-B8D2-7598-86D1-3B09780247C7}"/>
              </a:ext>
            </a:extLst>
          </p:cNvPr>
          <p:cNvSpPr>
            <a:spLocks noGrp="1"/>
          </p:cNvSpPr>
          <p:nvPr>
            <p:ph type="dt" sz="half" idx="10"/>
          </p:nvPr>
        </p:nvSpPr>
        <p:spPr/>
        <p:txBody>
          <a:bodyPr/>
          <a:lstStyle/>
          <a:p>
            <a:fld id="{FBD1F56E-74BB-4E01-A085-5E4B7F880AD8}" type="datetimeFigureOut">
              <a:rPr lang="en-US" smtClean="0"/>
              <a:t>8/22/2026</a:t>
            </a:fld>
            <a:endParaRPr lang="en-US"/>
          </a:p>
        </p:txBody>
      </p:sp>
      <p:sp>
        <p:nvSpPr>
          <p:cNvPr id="6" name="Footer Placeholder 5">
            <a:extLst>
              <a:ext uri="{FF2B5EF4-FFF2-40B4-BE49-F238E27FC236}">
                <a16:creationId xmlns:a16="http://schemas.microsoft.com/office/drawing/2014/main" id="{4FAFD63B-1AF9-7F9A-5554-61C1819282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0DFAF8-F715-274D-DDF2-805C7C19951F}"/>
              </a:ext>
            </a:extLst>
          </p:cNvPr>
          <p:cNvSpPr>
            <a:spLocks noGrp="1"/>
          </p:cNvSpPr>
          <p:nvPr>
            <p:ph type="sldNum" sz="quarter" idx="12"/>
          </p:nvPr>
        </p:nvSpPr>
        <p:spPr/>
        <p:txBody>
          <a:bodyPr/>
          <a:lstStyle/>
          <a:p>
            <a:fld id="{1A10DF72-2075-487E-B156-F56CACCD94A8}" type="slidenum">
              <a:rPr lang="en-US" smtClean="0"/>
              <a:t>‹#›</a:t>
            </a:fld>
            <a:endParaRPr lang="en-US"/>
          </a:p>
        </p:txBody>
      </p:sp>
    </p:spTree>
    <p:extLst>
      <p:ext uri="{BB962C8B-B14F-4D97-AF65-F5344CB8AC3E}">
        <p14:creationId xmlns:p14="http://schemas.microsoft.com/office/powerpoint/2010/main" val="735277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29F172-4849-F228-9622-F58D2836FF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659BCF-9D9B-1087-1045-E261FB8CCA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589099-C04D-1E8F-4F15-0D28C43FFA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D1F56E-74BB-4E01-A085-5E4B7F880AD8}" type="datetimeFigureOut">
              <a:rPr lang="en-US" smtClean="0"/>
              <a:t>8/22/2026</a:t>
            </a:fld>
            <a:endParaRPr lang="en-US"/>
          </a:p>
        </p:txBody>
      </p:sp>
      <p:sp>
        <p:nvSpPr>
          <p:cNvPr id="5" name="Footer Placeholder 4">
            <a:extLst>
              <a:ext uri="{FF2B5EF4-FFF2-40B4-BE49-F238E27FC236}">
                <a16:creationId xmlns:a16="http://schemas.microsoft.com/office/drawing/2014/main" id="{A2794488-D354-506B-A723-9D736BFE0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669B9FF-B82D-723C-DB0D-A5B97A1AEF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10DF72-2075-487E-B156-F56CACCD94A8}" type="slidenum">
              <a:rPr lang="en-US" smtClean="0"/>
              <a:t>‹#›</a:t>
            </a:fld>
            <a:endParaRPr lang="en-US"/>
          </a:p>
        </p:txBody>
      </p:sp>
    </p:spTree>
    <p:extLst>
      <p:ext uri="{BB962C8B-B14F-4D97-AF65-F5344CB8AC3E}">
        <p14:creationId xmlns:p14="http://schemas.microsoft.com/office/powerpoint/2010/main" val="3434052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4EC9AE-53AF-D3D6-BCF8-07234854E2ED}"/>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BIBLE READING</a:t>
            </a:r>
          </a:p>
        </p:txBody>
      </p:sp>
      <p:sp>
        <p:nvSpPr>
          <p:cNvPr id="3" name="TextBox 2">
            <a:extLst>
              <a:ext uri="{FF2B5EF4-FFF2-40B4-BE49-F238E27FC236}">
                <a16:creationId xmlns:a16="http://schemas.microsoft.com/office/drawing/2014/main" id="{0FDA0446-5C89-2B66-CFA6-DADD103F13FD}"/>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2 Corinthians 1:15-18</a:t>
            </a:r>
          </a:p>
        </p:txBody>
      </p:sp>
      <p:cxnSp>
        <p:nvCxnSpPr>
          <p:cNvPr id="4" name="Straight Connector 3">
            <a:extLst>
              <a:ext uri="{FF2B5EF4-FFF2-40B4-BE49-F238E27FC236}">
                <a16:creationId xmlns:a16="http://schemas.microsoft.com/office/drawing/2014/main" id="{519318F0-38D9-3F4C-26BE-3E7426E22E64}"/>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AC5B89B-C8B0-089D-1EF8-9E74C86EAC18}"/>
              </a:ext>
            </a:extLst>
          </p:cNvPr>
          <p:cNvSpPr txBox="1"/>
          <p:nvPr/>
        </p:nvSpPr>
        <p:spPr>
          <a:xfrm>
            <a:off x="863600" y="1917700"/>
            <a:ext cx="10464800" cy="3077766"/>
          </a:xfrm>
          <a:prstGeom prst="rect">
            <a:avLst/>
          </a:prstGeom>
          <a:noFill/>
        </p:spPr>
        <p:txBody>
          <a:bodyPr vert="horz" wrap="square" lIns="0" tIns="0" rIns="0" bIns="0" rtlCol="0">
            <a:spAutoFit/>
          </a:bodyPr>
          <a:lstStyle/>
          <a:p>
            <a:r>
              <a:rPr lang="en-US" sz="2500">
                <a:solidFill>
                  <a:srgbClr val="FFFFFF"/>
                </a:solidFill>
                <a:latin typeface="Arial" panose="020B0604020202020204" pitchFamily="34" charset="0"/>
              </a:rPr>
              <a:t>15 And in this confidence I was minded to come unto you before, that ye might have a second benefit;
16 And to pass by you into Macedonia, and to come again out of Macedonia unto you, and of you to be brought on my way toward Judaea.
17 When I therefore was thus minded, did I use lightness? or the things that I purpose, do I purpose according to the flesh, that with me there should be yea yea, and nay nay?
18 But as God is true, our word toward you was not yea and nay.</a:t>
            </a:r>
          </a:p>
        </p:txBody>
      </p:sp>
      <p:sp>
        <p:nvSpPr>
          <p:cNvPr id="6" name="TextBox 5">
            <a:extLst>
              <a:ext uri="{FF2B5EF4-FFF2-40B4-BE49-F238E27FC236}">
                <a16:creationId xmlns:a16="http://schemas.microsoft.com/office/drawing/2014/main" id="{7AD09A3D-A4E4-2D79-1BB2-3926E6E694B3}"/>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5B9E29CC-9960-C322-19F0-5BCB6A93F49F}"/>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866925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A65383-8926-5EA2-8241-EB071F155889}"/>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BIBLE READING</a:t>
            </a:r>
          </a:p>
        </p:txBody>
      </p:sp>
      <p:sp>
        <p:nvSpPr>
          <p:cNvPr id="3" name="TextBox 2">
            <a:extLst>
              <a:ext uri="{FF2B5EF4-FFF2-40B4-BE49-F238E27FC236}">
                <a16:creationId xmlns:a16="http://schemas.microsoft.com/office/drawing/2014/main" id="{5A206E5A-2856-D31E-9E09-644031E7BBE2}"/>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2 Corinthians 1:19-23</a:t>
            </a:r>
          </a:p>
        </p:txBody>
      </p:sp>
      <p:cxnSp>
        <p:nvCxnSpPr>
          <p:cNvPr id="4" name="Straight Connector 3">
            <a:extLst>
              <a:ext uri="{FF2B5EF4-FFF2-40B4-BE49-F238E27FC236}">
                <a16:creationId xmlns:a16="http://schemas.microsoft.com/office/drawing/2014/main" id="{8A9D3C62-2F60-0EF1-8FFC-CC8BAB2DD9F8}"/>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60B011A-09C9-F686-7070-6DA1B36B36F0}"/>
              </a:ext>
            </a:extLst>
          </p:cNvPr>
          <p:cNvSpPr txBox="1"/>
          <p:nvPr/>
        </p:nvSpPr>
        <p:spPr>
          <a:xfrm>
            <a:off x="863600" y="1917700"/>
            <a:ext cx="10464800" cy="3693319"/>
          </a:xfrm>
          <a:prstGeom prst="rect">
            <a:avLst/>
          </a:prstGeom>
          <a:noFill/>
        </p:spPr>
        <p:txBody>
          <a:bodyPr vert="horz" wrap="square" lIns="0" tIns="0" rIns="0" bIns="0" rtlCol="0">
            <a:spAutoFit/>
          </a:bodyPr>
          <a:lstStyle/>
          <a:p>
            <a:r>
              <a:rPr lang="en-US" sz="2400">
                <a:solidFill>
                  <a:srgbClr val="FFFFFF"/>
                </a:solidFill>
                <a:latin typeface="Arial" panose="020B0604020202020204" pitchFamily="34" charset="0"/>
              </a:rPr>
              <a:t>19 For the Son of God, Jesus Christ, who was preached among you by us, even by me and Silvanus and Timotheus, was not yea and nay, but in him was yea.
20 For all the promises of God in him are yea, and in him Amen, unto the glory of God by us.
21 Now he which stablisheth us with you in Christ, and hath anointed us, is God;
22 Who hath also sealed us, and given the earnest of the Spirit in our hearts.
23 Moreover I call God for a record upon my soul, that to spare you I came not as yet unto Corinth.</a:t>
            </a:r>
          </a:p>
        </p:txBody>
      </p:sp>
      <p:sp>
        <p:nvSpPr>
          <p:cNvPr id="6" name="TextBox 5">
            <a:extLst>
              <a:ext uri="{FF2B5EF4-FFF2-40B4-BE49-F238E27FC236}">
                <a16:creationId xmlns:a16="http://schemas.microsoft.com/office/drawing/2014/main" id="{2504FD58-CF70-5D09-D3B4-5F4BBAB2B5B9}"/>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4E90D09E-F69D-5EB7-1E3F-158383D27DE7}"/>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514195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85A963-7C8D-1384-2CCC-F4D80A7C7DCC}"/>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BIBLE READING</a:t>
            </a:r>
          </a:p>
        </p:txBody>
      </p:sp>
      <p:sp>
        <p:nvSpPr>
          <p:cNvPr id="3" name="TextBox 2">
            <a:extLst>
              <a:ext uri="{FF2B5EF4-FFF2-40B4-BE49-F238E27FC236}">
                <a16:creationId xmlns:a16="http://schemas.microsoft.com/office/drawing/2014/main" id="{C0837874-718D-0B5F-F635-D04AE6C749A2}"/>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2 Corinthians 1:24</a:t>
            </a:r>
          </a:p>
        </p:txBody>
      </p:sp>
      <p:cxnSp>
        <p:nvCxnSpPr>
          <p:cNvPr id="4" name="Straight Connector 3">
            <a:extLst>
              <a:ext uri="{FF2B5EF4-FFF2-40B4-BE49-F238E27FC236}">
                <a16:creationId xmlns:a16="http://schemas.microsoft.com/office/drawing/2014/main" id="{EA1FC403-6999-D584-7BF1-935FD98E2AF3}"/>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E7E6EB2-486F-8291-C6C9-7DC4DC766389}"/>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FFFFFF"/>
                </a:solidFill>
                <a:latin typeface="Arial" panose="020B0604020202020204" pitchFamily="34" charset="0"/>
              </a:rPr>
              <a:t>24 Not for that we have dominion over your faith, but are helpers of your joy: for by faith ye stand.</a:t>
            </a:r>
          </a:p>
        </p:txBody>
      </p:sp>
      <p:sp>
        <p:nvSpPr>
          <p:cNvPr id="6" name="TextBox 5">
            <a:extLst>
              <a:ext uri="{FF2B5EF4-FFF2-40B4-BE49-F238E27FC236}">
                <a16:creationId xmlns:a16="http://schemas.microsoft.com/office/drawing/2014/main" id="{CEFBF770-2A47-50A1-18DC-A8EF286C62B2}"/>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C1928FE2-C165-2CEF-C339-49092551B54D}"/>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2384964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351729-FF29-C0D8-2112-D98F4E563FA2}"/>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4254500" y="431800"/>
            <a:ext cx="3683000" cy="927100"/>
          </a:xfrm>
          <a:prstGeom prst="rect">
            <a:avLst/>
          </a:prstGeom>
        </p:spPr>
      </p:pic>
      <p:sp>
        <p:nvSpPr>
          <p:cNvPr id="4" name="TextBox 3">
            <a:extLst>
              <a:ext uri="{FF2B5EF4-FFF2-40B4-BE49-F238E27FC236}">
                <a16:creationId xmlns:a16="http://schemas.microsoft.com/office/drawing/2014/main" id="{55DC8B73-6CDF-4D22-F696-FD45B6771BEA}"/>
              </a:ext>
            </a:extLst>
          </p:cNvPr>
          <p:cNvSpPr txBox="1"/>
          <p:nvPr/>
        </p:nvSpPr>
        <p:spPr>
          <a:xfrm>
            <a:off x="1778000" y="1587500"/>
            <a:ext cx="8636000" cy="276999"/>
          </a:xfrm>
          <a:prstGeom prst="rect">
            <a:avLst/>
          </a:prstGeom>
          <a:noFill/>
        </p:spPr>
        <p:txBody>
          <a:bodyPr vert="horz" wrap="square" lIns="0" tIns="0" rIns="0" bIns="0" rtlCol="0">
            <a:spAutoFit/>
          </a:bodyPr>
          <a:lstStyle/>
          <a:p>
            <a:pPr algn="ctr"/>
            <a:r>
              <a:rPr lang="en-US" b="1">
                <a:solidFill>
                  <a:srgbClr val="585E67"/>
                </a:solidFill>
                <a:latin typeface="Arial" panose="020B0604020202020204" pitchFamily="34" charset="0"/>
              </a:rPr>
              <a:t>EXPOSITORY SERMON</a:t>
            </a:r>
          </a:p>
        </p:txBody>
      </p:sp>
      <p:sp>
        <p:nvSpPr>
          <p:cNvPr id="5" name="TextBox 4">
            <a:extLst>
              <a:ext uri="{FF2B5EF4-FFF2-40B4-BE49-F238E27FC236}">
                <a16:creationId xmlns:a16="http://schemas.microsoft.com/office/drawing/2014/main" id="{85DEBD4C-B56C-F33F-4D45-1880A12FC322}"/>
              </a:ext>
            </a:extLst>
          </p:cNvPr>
          <p:cNvSpPr txBox="1"/>
          <p:nvPr/>
        </p:nvSpPr>
        <p:spPr>
          <a:xfrm>
            <a:off x="889000" y="2146300"/>
            <a:ext cx="10414000" cy="584775"/>
          </a:xfrm>
          <a:prstGeom prst="rect">
            <a:avLst/>
          </a:prstGeom>
          <a:noFill/>
        </p:spPr>
        <p:txBody>
          <a:bodyPr vert="horz" wrap="square" lIns="0" tIns="0" rIns="0" bIns="0" rtlCol="0">
            <a:spAutoFit/>
          </a:bodyPr>
          <a:lstStyle/>
          <a:p>
            <a:pPr algn="ctr"/>
            <a:r>
              <a:rPr lang="en-US" sz="3800" b="1">
                <a:solidFill>
                  <a:srgbClr val="142440"/>
                </a:solidFill>
                <a:latin typeface="Arial" panose="020B0604020202020204" pitchFamily="34" charset="0"/>
              </a:rPr>
              <a:t>Love Sometimes Says No</a:t>
            </a:r>
          </a:p>
        </p:txBody>
      </p:sp>
      <p:sp>
        <p:nvSpPr>
          <p:cNvPr id="6" name="TextBox 5">
            <a:extLst>
              <a:ext uri="{FF2B5EF4-FFF2-40B4-BE49-F238E27FC236}">
                <a16:creationId xmlns:a16="http://schemas.microsoft.com/office/drawing/2014/main" id="{4AA41D4F-A027-FF49-5F4E-381B849EE6ED}"/>
              </a:ext>
            </a:extLst>
          </p:cNvPr>
          <p:cNvSpPr txBox="1"/>
          <p:nvPr/>
        </p:nvSpPr>
        <p:spPr>
          <a:xfrm>
            <a:off x="2286000" y="3581400"/>
            <a:ext cx="7620000" cy="200055"/>
          </a:xfrm>
          <a:prstGeom prst="rect">
            <a:avLst/>
          </a:prstGeom>
          <a:noFill/>
        </p:spPr>
        <p:txBody>
          <a:bodyPr vert="horz" wrap="square" lIns="0" tIns="0" rIns="0" bIns="0" rtlCol="0">
            <a:spAutoFit/>
          </a:bodyPr>
          <a:lstStyle/>
          <a:p>
            <a:pPr algn="ctr"/>
            <a:r>
              <a:rPr lang="en-US" sz="1300" b="1">
                <a:solidFill>
                  <a:srgbClr val="585E67"/>
                </a:solidFill>
                <a:latin typeface="Arial" panose="020B0604020202020204" pitchFamily="34" charset="0"/>
              </a:rPr>
              <a:t>PRIMARY PASSAGE</a:t>
            </a:r>
          </a:p>
        </p:txBody>
      </p:sp>
      <p:sp>
        <p:nvSpPr>
          <p:cNvPr id="7" name="TextBox 6">
            <a:extLst>
              <a:ext uri="{FF2B5EF4-FFF2-40B4-BE49-F238E27FC236}">
                <a16:creationId xmlns:a16="http://schemas.microsoft.com/office/drawing/2014/main" id="{8BC6421A-E711-533E-F936-1DDFB045959B}"/>
              </a:ext>
            </a:extLst>
          </p:cNvPr>
          <p:cNvSpPr txBox="1"/>
          <p:nvPr/>
        </p:nvSpPr>
        <p:spPr>
          <a:xfrm>
            <a:off x="1778000" y="3898900"/>
            <a:ext cx="8636000" cy="369332"/>
          </a:xfrm>
          <a:prstGeom prst="rect">
            <a:avLst/>
          </a:prstGeom>
          <a:noFill/>
        </p:spPr>
        <p:txBody>
          <a:bodyPr vert="horz" wrap="square" lIns="0" tIns="0" rIns="0" bIns="0" rtlCol="0">
            <a:spAutoFit/>
          </a:bodyPr>
          <a:lstStyle/>
          <a:p>
            <a:pPr algn="ctr"/>
            <a:r>
              <a:rPr lang="en-US" sz="2400" b="1">
                <a:solidFill>
                  <a:srgbClr val="C29731"/>
                </a:solidFill>
                <a:latin typeface="Arial" panose="020B0604020202020204" pitchFamily="34" charset="0"/>
              </a:rPr>
              <a:t>2 Corinthians 1:15-24</a:t>
            </a:r>
          </a:p>
        </p:txBody>
      </p:sp>
      <p:sp>
        <p:nvSpPr>
          <p:cNvPr id="8" name="TextBox 7">
            <a:extLst>
              <a:ext uri="{FF2B5EF4-FFF2-40B4-BE49-F238E27FC236}">
                <a16:creationId xmlns:a16="http://schemas.microsoft.com/office/drawing/2014/main" id="{34698386-9CAE-3BAF-DB90-A6E194E4E426}"/>
              </a:ext>
            </a:extLst>
          </p:cNvPr>
          <p:cNvSpPr txBox="1"/>
          <p:nvPr/>
        </p:nvSpPr>
        <p:spPr>
          <a:xfrm>
            <a:off x="1778000" y="4495800"/>
            <a:ext cx="8636000" cy="276999"/>
          </a:xfrm>
          <a:prstGeom prst="rect">
            <a:avLst/>
          </a:prstGeom>
          <a:noFill/>
        </p:spPr>
        <p:txBody>
          <a:bodyPr vert="horz" wrap="square" lIns="0" tIns="0" rIns="0" bIns="0" rtlCol="0">
            <a:spAutoFit/>
          </a:bodyPr>
          <a:lstStyle/>
          <a:p>
            <a:pPr algn="ctr"/>
            <a:r>
              <a:rPr lang="en-US" b="1">
                <a:solidFill>
                  <a:srgbClr val="142440"/>
                </a:solidFill>
                <a:latin typeface="Arial" panose="020B0604020202020204" pitchFamily="34" charset="0"/>
              </a:rPr>
              <a:t>SPEAKER  |  Pastor Joshua Tapp</a:t>
            </a:r>
          </a:p>
        </p:txBody>
      </p:sp>
      <p:cxnSp>
        <p:nvCxnSpPr>
          <p:cNvPr id="9" name="Straight Connector 8">
            <a:extLst>
              <a:ext uri="{FF2B5EF4-FFF2-40B4-BE49-F238E27FC236}">
                <a16:creationId xmlns:a16="http://schemas.microsoft.com/office/drawing/2014/main" id="{B52BB268-AF88-16D4-3D86-7D85870E371B}"/>
              </a:ext>
            </a:extLst>
          </p:cNvPr>
          <p:cNvCxnSpPr/>
          <p:nvPr/>
        </p:nvCxnSpPr>
        <p:spPr>
          <a:xfrm>
            <a:off x="3429000" y="5105400"/>
            <a:ext cx="5334000" cy="0"/>
          </a:xfrm>
          <a:prstGeom prst="line">
            <a:avLst/>
          </a:prstGeom>
          <a:ln w="25400">
            <a:solidFill>
              <a:srgbClr val="C2973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486532F-4AA9-57CB-5E12-5EBC1D95C6B7}"/>
              </a:ext>
            </a:extLst>
          </p:cNvPr>
          <p:cNvSpPr txBox="1"/>
          <p:nvPr/>
        </p:nvSpPr>
        <p:spPr>
          <a:xfrm>
            <a:off x="1905000" y="5397500"/>
            <a:ext cx="8382000" cy="246221"/>
          </a:xfrm>
          <a:prstGeom prst="rect">
            <a:avLst/>
          </a:prstGeom>
          <a:noFill/>
        </p:spPr>
        <p:txBody>
          <a:bodyPr vert="horz" wrap="square" lIns="0" tIns="0" rIns="0" bIns="0" rtlCol="0">
            <a:spAutoFit/>
          </a:bodyPr>
          <a:lstStyle/>
          <a:p>
            <a:pPr algn="ctr"/>
            <a:r>
              <a:rPr lang="en-US" sz="1600" b="1">
                <a:solidFill>
                  <a:srgbClr val="585E67"/>
                </a:solidFill>
                <a:latin typeface="Arial" panose="020B0604020202020204" pitchFamily="34" charset="0"/>
              </a:rPr>
              <a:t>TRUE WORDS BAPTIST CHURCH</a:t>
            </a:r>
          </a:p>
        </p:txBody>
      </p:sp>
      <p:sp>
        <p:nvSpPr>
          <p:cNvPr id="11" name="TextBox 10">
            <a:extLst>
              <a:ext uri="{FF2B5EF4-FFF2-40B4-BE49-F238E27FC236}">
                <a16:creationId xmlns:a16="http://schemas.microsoft.com/office/drawing/2014/main" id="{DF6E7E0B-F1F8-A334-FAF1-A62D4525FC20}"/>
              </a:ext>
            </a:extLst>
          </p:cNvPr>
          <p:cNvSpPr txBox="1"/>
          <p:nvPr/>
        </p:nvSpPr>
        <p:spPr>
          <a:xfrm>
            <a:off x="1905000" y="5829300"/>
            <a:ext cx="8382000" cy="215444"/>
          </a:xfrm>
          <a:prstGeom prst="rect">
            <a:avLst/>
          </a:prstGeom>
          <a:noFill/>
        </p:spPr>
        <p:txBody>
          <a:bodyPr vert="horz" wrap="square" lIns="0" tIns="0" rIns="0" bIns="0" rtlCol="0">
            <a:spAutoFit/>
          </a:bodyPr>
          <a:lstStyle/>
          <a:p>
            <a:pPr algn="ctr"/>
            <a:r>
              <a:rPr lang="en-US" sz="1400">
                <a:solidFill>
                  <a:srgbClr val="585E67"/>
                </a:solidFill>
                <a:latin typeface="Arial" panose="020B0604020202020204" pitchFamily="34" charset="0"/>
              </a:rPr>
              <a:t>truewordsbaptist.org</a:t>
            </a:r>
          </a:p>
        </p:txBody>
      </p:sp>
    </p:spTree>
    <p:extLst>
      <p:ext uri="{BB962C8B-B14F-4D97-AF65-F5344CB8AC3E}">
        <p14:creationId xmlns:p14="http://schemas.microsoft.com/office/powerpoint/2010/main" val="1453682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D24027-6EA4-B173-317A-14E2EF1BD40F}"/>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SCRIPTURE</a:t>
            </a:r>
          </a:p>
        </p:txBody>
      </p:sp>
      <p:sp>
        <p:nvSpPr>
          <p:cNvPr id="3" name="TextBox 2">
            <a:extLst>
              <a:ext uri="{FF2B5EF4-FFF2-40B4-BE49-F238E27FC236}">
                <a16:creationId xmlns:a16="http://schemas.microsoft.com/office/drawing/2014/main" id="{C6DD71C1-C581-8663-CA53-C5209DCC27D1}"/>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2 Corinthians 1:15-18</a:t>
            </a:r>
          </a:p>
        </p:txBody>
      </p:sp>
      <p:cxnSp>
        <p:nvCxnSpPr>
          <p:cNvPr id="4" name="Straight Connector 3">
            <a:extLst>
              <a:ext uri="{FF2B5EF4-FFF2-40B4-BE49-F238E27FC236}">
                <a16:creationId xmlns:a16="http://schemas.microsoft.com/office/drawing/2014/main" id="{1B55373B-AFCD-0CC3-786A-C7B6664A9797}"/>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2EEEED0-1455-E51F-8976-8F08F45A9FFA}"/>
              </a:ext>
            </a:extLst>
          </p:cNvPr>
          <p:cNvSpPr txBox="1"/>
          <p:nvPr/>
        </p:nvSpPr>
        <p:spPr>
          <a:xfrm>
            <a:off x="863600" y="1917700"/>
            <a:ext cx="10464800" cy="3077766"/>
          </a:xfrm>
          <a:prstGeom prst="rect">
            <a:avLst/>
          </a:prstGeom>
          <a:noFill/>
        </p:spPr>
        <p:txBody>
          <a:bodyPr vert="horz" wrap="square" lIns="0" tIns="0" rIns="0" bIns="0" rtlCol="0">
            <a:spAutoFit/>
          </a:bodyPr>
          <a:lstStyle/>
          <a:p>
            <a:r>
              <a:rPr lang="en-US" sz="2500">
                <a:solidFill>
                  <a:srgbClr val="FFFFFF"/>
                </a:solidFill>
                <a:latin typeface="Arial" panose="020B0604020202020204" pitchFamily="34" charset="0"/>
              </a:rPr>
              <a:t>15 And in this confidence I was minded to come unto you before, that ye might have a second benefit;
16 And to pass by you into Macedonia, and to come again out of Macedonia unto you, and of you to be brought on my way toward Judaea.
17 When I therefore was thus minded, did I use lightness? or the things that I purpose, do I purpose according to the flesh, that with me there should be yea yea, and nay nay?
18 But as God is true, our word toward you was not yea and nay.</a:t>
            </a:r>
          </a:p>
        </p:txBody>
      </p:sp>
      <p:sp>
        <p:nvSpPr>
          <p:cNvPr id="6" name="TextBox 5">
            <a:extLst>
              <a:ext uri="{FF2B5EF4-FFF2-40B4-BE49-F238E27FC236}">
                <a16:creationId xmlns:a16="http://schemas.microsoft.com/office/drawing/2014/main" id="{A22702F7-71C9-2D89-20F1-FF0236101F1E}"/>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88FFB92F-71D6-A857-74C7-83F98E8DC2D1}"/>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2774551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8098279-6428-8B90-7A7C-E6EEA06B3DDF}"/>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SCRIPTURE</a:t>
            </a:r>
          </a:p>
        </p:txBody>
      </p:sp>
      <p:sp>
        <p:nvSpPr>
          <p:cNvPr id="3" name="TextBox 2">
            <a:extLst>
              <a:ext uri="{FF2B5EF4-FFF2-40B4-BE49-F238E27FC236}">
                <a16:creationId xmlns:a16="http://schemas.microsoft.com/office/drawing/2014/main" id="{0DA7CDEF-11A8-A017-7C36-A353E74BA91F}"/>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2 Corinthians 1:19-23</a:t>
            </a:r>
          </a:p>
        </p:txBody>
      </p:sp>
      <p:cxnSp>
        <p:nvCxnSpPr>
          <p:cNvPr id="4" name="Straight Connector 3">
            <a:extLst>
              <a:ext uri="{FF2B5EF4-FFF2-40B4-BE49-F238E27FC236}">
                <a16:creationId xmlns:a16="http://schemas.microsoft.com/office/drawing/2014/main" id="{C54AC4DB-D8DC-6097-606F-B752715C1828}"/>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3026AC4-990E-08B4-DFA0-A0582A100AAC}"/>
              </a:ext>
            </a:extLst>
          </p:cNvPr>
          <p:cNvSpPr txBox="1"/>
          <p:nvPr/>
        </p:nvSpPr>
        <p:spPr>
          <a:xfrm>
            <a:off x="863600" y="1917700"/>
            <a:ext cx="10464800" cy="3693319"/>
          </a:xfrm>
          <a:prstGeom prst="rect">
            <a:avLst/>
          </a:prstGeom>
          <a:noFill/>
        </p:spPr>
        <p:txBody>
          <a:bodyPr vert="horz" wrap="square" lIns="0" tIns="0" rIns="0" bIns="0" rtlCol="0">
            <a:spAutoFit/>
          </a:bodyPr>
          <a:lstStyle/>
          <a:p>
            <a:r>
              <a:rPr lang="en-US" sz="2400">
                <a:solidFill>
                  <a:srgbClr val="FFFFFF"/>
                </a:solidFill>
                <a:latin typeface="Arial" panose="020B0604020202020204" pitchFamily="34" charset="0"/>
              </a:rPr>
              <a:t>19 For the Son of God, Jesus Christ, who was preached among you by us, even by me and Silvanus and Timotheus, was not yea and nay, but in him was yea.
20 For all the promises of God in him are yea, and in him Amen, unto the glory of God by us.
21 Now he which stablisheth us with you in Christ, and hath anointed us, is God;
22 Who hath also sealed us, and given the earnest of the Spirit in our hearts.
23 Moreover I call God for a record upon my soul, that to spare you I came not as yet unto Corinth.</a:t>
            </a:r>
          </a:p>
        </p:txBody>
      </p:sp>
      <p:sp>
        <p:nvSpPr>
          <p:cNvPr id="6" name="TextBox 5">
            <a:extLst>
              <a:ext uri="{FF2B5EF4-FFF2-40B4-BE49-F238E27FC236}">
                <a16:creationId xmlns:a16="http://schemas.microsoft.com/office/drawing/2014/main" id="{A099F895-EC1D-AF13-F100-3D0FE78E50C5}"/>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8CEB64C6-E4B5-1611-EDE9-98839DB2FC73}"/>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2516951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ECCB0B-8E41-6E11-001E-0E736B25876B}"/>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SCRIPTURE</a:t>
            </a:r>
          </a:p>
        </p:txBody>
      </p:sp>
      <p:sp>
        <p:nvSpPr>
          <p:cNvPr id="3" name="TextBox 2">
            <a:extLst>
              <a:ext uri="{FF2B5EF4-FFF2-40B4-BE49-F238E27FC236}">
                <a16:creationId xmlns:a16="http://schemas.microsoft.com/office/drawing/2014/main" id="{37A9DA28-3033-D1BF-D183-A0C41317B585}"/>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2 Corinthians 1:24</a:t>
            </a:r>
          </a:p>
        </p:txBody>
      </p:sp>
      <p:cxnSp>
        <p:nvCxnSpPr>
          <p:cNvPr id="4" name="Straight Connector 3">
            <a:extLst>
              <a:ext uri="{FF2B5EF4-FFF2-40B4-BE49-F238E27FC236}">
                <a16:creationId xmlns:a16="http://schemas.microsoft.com/office/drawing/2014/main" id="{75E69E03-65CC-283A-16FC-A48B96894CD0}"/>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098FC5E-EC27-1945-6291-3911C068FA12}"/>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FFFFFF"/>
                </a:solidFill>
                <a:latin typeface="Arial" panose="020B0604020202020204" pitchFamily="34" charset="0"/>
              </a:rPr>
              <a:t>24 Not for that we have dominion over your faith, but are helpers of your joy: for by faith ye stand.</a:t>
            </a:r>
          </a:p>
        </p:txBody>
      </p:sp>
      <p:sp>
        <p:nvSpPr>
          <p:cNvPr id="6" name="TextBox 5">
            <a:extLst>
              <a:ext uri="{FF2B5EF4-FFF2-40B4-BE49-F238E27FC236}">
                <a16:creationId xmlns:a16="http://schemas.microsoft.com/office/drawing/2014/main" id="{14DBC475-4D53-DC93-8FA3-B2BE6E3C5931}"/>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1AD6487E-0C03-9A24-9555-6A42F41F6A19}"/>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3403161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630</Words>
  <Application>Microsoft Office PowerPoint</Application>
  <PresentationFormat>Custom</PresentationFormat>
  <Paragraphs>31</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Tapp</dc:creator>
  <cp:lastModifiedBy>Joshua Tapp</cp:lastModifiedBy>
  <cp:revision>1</cp:revision>
  <dcterms:created xsi:type="dcterms:W3CDTF">2026-08-22T15:20:14Z</dcterms:created>
  <dcterms:modified xsi:type="dcterms:W3CDTF">2026-08-22T15:20:14Z</dcterms:modified>
</cp:coreProperties>
</file>