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1" r:id="rId3"/>
    <p:sldId id="315" r:id="rId4"/>
    <p:sldId id="273" r:id="rId5"/>
    <p:sldId id="314"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DB9"/>
    <a:srgbClr val="99FF33"/>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660"/>
  </p:normalViewPr>
  <p:slideViewPr>
    <p:cSldViewPr snapToGrid="0">
      <p:cViewPr varScale="1">
        <p:scale>
          <a:sx n="80" d="100"/>
          <a:sy n="80" d="100"/>
        </p:scale>
        <p:origin x="80" y="16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ECB30F-22F0-4C62-BDD3-2949EA4DFCF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808127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82354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888600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66478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ECB30F-22F0-4C62-BDD3-2949EA4DFCF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61416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ECB30F-22F0-4C62-BDD3-2949EA4DFCF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25381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ECB30F-22F0-4C62-BDD3-2949EA4DFCF9}" type="datetimeFigureOut">
              <a:rPr lang="en-US" smtClean="0"/>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49666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ECB30F-22F0-4C62-BDD3-2949EA4DFCF9}" type="datetimeFigureOut">
              <a:rPr lang="en-US" smtClean="0"/>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404758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ECB30F-22F0-4C62-BDD3-2949EA4DFCF9}" type="datetimeFigureOut">
              <a:rPr lang="en-US" smtClean="0"/>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4296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71789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5828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CB30F-22F0-4C62-BDD3-2949EA4DFCF9}" type="datetimeFigureOut">
              <a:rPr lang="en-US" smtClean="0"/>
              <a:t>8/21/2026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06F4D-05AF-40BD-A504-F8A87CE4079F}" type="slidenum">
              <a:rPr lang="en-US" smtClean="0"/>
              <a:t>‹#›</a:t>
            </a:fld>
            <a:endParaRPr lang="en-US"/>
          </a:p>
        </p:txBody>
      </p:sp>
    </p:spTree>
    <p:extLst>
      <p:ext uri="{BB962C8B-B14F-4D97-AF65-F5344CB8AC3E}">
        <p14:creationId xmlns:p14="http://schemas.microsoft.com/office/powerpoint/2010/main" val="1947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235376-FD3D-4538-CBE5-38F0BCF0CCD7}"/>
              </a:ext>
            </a:extLst>
          </p:cNvPr>
          <p:cNvSpPr txBox="1"/>
          <p:nvPr/>
        </p:nvSpPr>
        <p:spPr>
          <a:xfrm>
            <a:off x="0" y="2550805"/>
            <a:ext cx="12006470" cy="2344786"/>
          </a:xfrm>
          <a:prstGeom prst="rect">
            <a:avLst/>
          </a:prstGeom>
          <a:noFill/>
        </p:spPr>
        <p:txBody>
          <a:bodyPr wrap="square"/>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solidFill>
                  <a:prstClr val="black"/>
                </a:solidFill>
                <a:latin typeface="Georgia"/>
              </a:rPr>
              <a:t>The Great Exchange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Georgia"/>
                <a:ea typeface="+mn-ea"/>
                <a:cs typeface="+mn-cs"/>
              </a:rPr>
              <a:t>Sunday School</a:t>
            </a:r>
            <a:endParaRPr kumimoji="0" lang="en-US" sz="48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Georgia"/>
              </a:rPr>
              <a:t>Nathan Holmes</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FF9E7204-8E69-908C-D2CF-17B9C7B5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8FCE3D8E-3795-99F4-E100-F4BC1B0583BD}"/>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True Words Baptist Church | 1377 S. 20</a:t>
            </a:r>
            <a:r>
              <a:rPr kumimoji="0" lang="en-US" sz="2000" b="1" i="0" u="none" strike="noStrike" kern="1200" cap="none" spc="0" normalizeH="0" baseline="30000" noProof="0" dirty="0">
                <a:ln>
                  <a:noFill/>
                </a:ln>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75263871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6D26D-8078-FD48-4374-3116AD7452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18F495-33A3-6E8D-D460-4A531A874297}"/>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Romans 1:20 For the invisible things of him from the creation of the world are clearly seen, being understood by the things that are made, even his eternal power and Godhead; so that they are without excuse:</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936448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930CC-4E15-5AFC-43E8-ED1A036B446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430BCA7-67C4-F1B8-8845-983881B28680}"/>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Romans 1:21-23 Because that, when they knew God, they glorified him not as God, neither were thankful; but became vain in their imaginations, and their foolish heart was darkened. 22 Professing themselves to be wise, they became fools, 23 And changed the glory of the uncorruptible God into an image made like to corruptible man, and to birds, and </a:t>
            </a:r>
            <a:r>
              <a:rPr kumimoji="0" lang="en-US" sz="4000" b="1" i="0" u="none" strike="noStrike" kern="1200" cap="none" spc="0" normalizeH="0" baseline="0" noProof="0" dirty="0" err="1">
                <a:ln>
                  <a:noFill/>
                </a:ln>
                <a:solidFill>
                  <a:prstClr val="black"/>
                </a:solidFill>
                <a:effectLst/>
                <a:uLnTx/>
                <a:uFillTx/>
                <a:latin typeface="Georgia"/>
                <a:ea typeface="+mn-ea"/>
                <a:cs typeface="+mn-cs"/>
              </a:rPr>
              <a:t>fourfooted</a:t>
            </a:r>
            <a:r>
              <a:rPr kumimoji="0" lang="en-US" sz="4000" b="1" i="0" u="none" strike="noStrike" kern="1200" cap="none" spc="0" normalizeH="0" baseline="0" noProof="0" dirty="0">
                <a:ln>
                  <a:noFill/>
                </a:ln>
                <a:solidFill>
                  <a:prstClr val="black"/>
                </a:solidFill>
                <a:effectLst/>
                <a:uLnTx/>
                <a:uFillTx/>
                <a:latin typeface="Georgia"/>
                <a:ea typeface="+mn-ea"/>
                <a:cs typeface="+mn-cs"/>
              </a:rPr>
              <a:t> beasts, and creeping things.</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91526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8FC6A-03B1-8E8F-CB14-9C93FC30F09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455D6C-4C4A-ACB1-16D1-41303A601ED4}"/>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Romans 1:22 Professing themselves to be wise, they became fools,</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810822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FA6C5-9421-A401-39DD-3E4E1F608C3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F5DF80-3089-AB96-D90D-C66F9EE1BEFD}"/>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Romans 1:23 And changed the glory of the uncorruptible God into an image made like to corruptible man, and to birds, and </a:t>
            </a:r>
            <a:r>
              <a:rPr kumimoji="0" lang="en-US" sz="4400" b="1" i="0" u="none" strike="noStrike" kern="1200" cap="none" spc="0" normalizeH="0" baseline="0" noProof="0" dirty="0" err="1">
                <a:ln>
                  <a:noFill/>
                </a:ln>
                <a:solidFill>
                  <a:prstClr val="black"/>
                </a:solidFill>
                <a:effectLst/>
                <a:uLnTx/>
                <a:uFillTx/>
                <a:latin typeface="Georgia"/>
                <a:ea typeface="+mn-ea"/>
                <a:cs typeface="+mn-cs"/>
              </a:rPr>
              <a:t>fourfooted</a:t>
            </a:r>
            <a:r>
              <a:rPr kumimoji="0" lang="en-US" sz="4400" b="1" i="0" u="none" strike="noStrike" kern="1200" cap="none" spc="0" normalizeH="0" baseline="0" noProof="0" dirty="0">
                <a:ln>
                  <a:noFill/>
                </a:ln>
                <a:solidFill>
                  <a:prstClr val="black"/>
                </a:solidFill>
                <a:effectLst/>
                <a:uLnTx/>
                <a:uFillTx/>
                <a:latin typeface="Georgia"/>
                <a:ea typeface="+mn-ea"/>
                <a:cs typeface="+mn-cs"/>
              </a:rPr>
              <a:t> beasts, and creeping things.</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462343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D66E1-7FAF-C72C-4A9F-C82A21C12E1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167DCB-6A4A-D369-68B1-C92590E0928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Psalm 106:19-21 They made a calf in Horeb, and worshipped the molten image. 20 Thus they changed their glory into the similitude of an ox that </a:t>
            </a:r>
            <a:r>
              <a:rPr kumimoji="0" lang="en-US" sz="4400" b="1" i="0" u="none" strike="noStrike" kern="1200" cap="none" spc="0" normalizeH="0" baseline="0" noProof="0" dirty="0" err="1">
                <a:ln>
                  <a:noFill/>
                </a:ln>
                <a:solidFill>
                  <a:prstClr val="black"/>
                </a:solidFill>
                <a:effectLst/>
                <a:uLnTx/>
                <a:uFillTx/>
                <a:latin typeface="Georgia"/>
                <a:ea typeface="+mn-ea"/>
                <a:cs typeface="+mn-cs"/>
              </a:rPr>
              <a:t>eateth</a:t>
            </a:r>
            <a:r>
              <a:rPr kumimoji="0" lang="en-US" sz="4400" b="1" i="0" u="none" strike="noStrike" kern="1200" cap="none" spc="0" normalizeH="0" baseline="0" noProof="0" dirty="0">
                <a:ln>
                  <a:noFill/>
                </a:ln>
                <a:solidFill>
                  <a:prstClr val="black"/>
                </a:solidFill>
                <a:effectLst/>
                <a:uLnTx/>
                <a:uFillTx/>
                <a:latin typeface="Georgia"/>
                <a:ea typeface="+mn-ea"/>
                <a:cs typeface="+mn-cs"/>
              </a:rPr>
              <a:t> grass. 21 They </a:t>
            </a:r>
            <a:r>
              <a:rPr kumimoji="0" lang="en-US" sz="4400" b="1" i="0" u="none" strike="noStrike" kern="1200" cap="none" spc="0" normalizeH="0" baseline="0" noProof="0" dirty="0" err="1">
                <a:ln>
                  <a:noFill/>
                </a:ln>
                <a:solidFill>
                  <a:prstClr val="black"/>
                </a:solidFill>
                <a:effectLst/>
                <a:uLnTx/>
                <a:uFillTx/>
                <a:latin typeface="Georgia"/>
                <a:ea typeface="+mn-ea"/>
                <a:cs typeface="+mn-cs"/>
              </a:rPr>
              <a:t>forgat</a:t>
            </a:r>
            <a:r>
              <a:rPr kumimoji="0" lang="en-US" sz="4400" b="1" i="0" u="none" strike="noStrike" kern="1200" cap="none" spc="0" normalizeH="0" baseline="0" noProof="0" dirty="0">
                <a:ln>
                  <a:noFill/>
                </a:ln>
                <a:solidFill>
                  <a:prstClr val="black"/>
                </a:solidFill>
                <a:effectLst/>
                <a:uLnTx/>
                <a:uFillTx/>
                <a:latin typeface="Georgia"/>
                <a:ea typeface="+mn-ea"/>
                <a:cs typeface="+mn-cs"/>
              </a:rPr>
              <a:t> God their </a:t>
            </a:r>
            <a:r>
              <a:rPr kumimoji="0" lang="en-US" sz="4400" b="1" i="0" u="none" strike="noStrike" kern="1200" cap="none" spc="0" normalizeH="0" baseline="0" noProof="0" dirty="0" err="1">
                <a:ln>
                  <a:noFill/>
                </a:ln>
                <a:solidFill>
                  <a:prstClr val="black"/>
                </a:solidFill>
                <a:effectLst/>
                <a:uLnTx/>
                <a:uFillTx/>
                <a:latin typeface="Georgia"/>
                <a:ea typeface="+mn-ea"/>
                <a:cs typeface="+mn-cs"/>
              </a:rPr>
              <a:t>saviour</a:t>
            </a:r>
            <a:r>
              <a:rPr kumimoji="0" lang="en-US" sz="4400" b="1" i="0" u="none" strike="noStrike" kern="1200" cap="none" spc="0" normalizeH="0" baseline="0" noProof="0" dirty="0">
                <a:ln>
                  <a:noFill/>
                </a:ln>
                <a:solidFill>
                  <a:prstClr val="black"/>
                </a:solidFill>
                <a:effectLst/>
                <a:uLnTx/>
                <a:uFillTx/>
                <a:latin typeface="Georgia"/>
                <a:ea typeface="+mn-ea"/>
                <a:cs typeface="+mn-cs"/>
              </a:rPr>
              <a:t>, which had done great things in Egypt;</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836460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D4E36-A030-BD24-909A-D7A46009457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A00F4FB-E4FE-37C2-0C10-E9BE705A0F9C}"/>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Romans 1:24-25 Wherefore God also gave them up to uncleanness through the lusts of their own hearts, to </a:t>
            </a:r>
            <a:r>
              <a:rPr kumimoji="0" lang="en-US" sz="4400" b="1" i="0" u="none" strike="noStrike" kern="1200" cap="none" spc="0" normalizeH="0" baseline="0" noProof="0" dirty="0" err="1">
                <a:ln>
                  <a:noFill/>
                </a:ln>
                <a:solidFill>
                  <a:prstClr val="black"/>
                </a:solidFill>
                <a:effectLst/>
                <a:uLnTx/>
                <a:uFillTx/>
                <a:latin typeface="Georgia"/>
                <a:ea typeface="+mn-ea"/>
                <a:cs typeface="+mn-cs"/>
              </a:rPr>
              <a:t>dishonour</a:t>
            </a:r>
            <a:r>
              <a:rPr kumimoji="0" lang="en-US" sz="4400" b="1" i="0" u="none" strike="noStrike" kern="1200" cap="none" spc="0" normalizeH="0" baseline="0" noProof="0" dirty="0">
                <a:ln>
                  <a:noFill/>
                </a:ln>
                <a:solidFill>
                  <a:prstClr val="black"/>
                </a:solidFill>
                <a:effectLst/>
                <a:uLnTx/>
                <a:uFillTx/>
                <a:latin typeface="Georgia"/>
                <a:ea typeface="+mn-ea"/>
                <a:cs typeface="+mn-cs"/>
              </a:rPr>
              <a:t> their own bodies between themselves: 25 Who changed the truth of God into a lie, and worshipped and served the creature more than the Creator, who is blessed for ever. Amen.</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732182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DD1E4-0D12-2C8B-1298-D6B62BE123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907C5D0-D15A-CC2A-D094-2FBF31F2FD25}"/>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Psalm 81:11-12 But my people would not hearken to my voice; and Israel would none of me. 12 So I gave them up unto their own hearts' lust: and they walked in their own counsels.</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655733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F512D-DD02-CFF3-E278-1338F3AB4A1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868BFB6-A5DA-0D83-7DC7-DA46831F057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Romans 1:25 Who changed the truth of God into a lie, and worshipped and served the creature more than the Creator, who is blessed for ever. Amen.</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795948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6DBC1-E212-BF3F-2D64-BE3E5C96166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403DC4C-808D-55A3-153D-4983A600897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2 Corinthians 5:21 For he hath made him to be sin for us, who knew no sin; that we might be made the righteousness of God in him.</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747650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5F41-0982-5A65-5AD7-4644DC9956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C3F895-9B5F-81ED-8A4A-3629C6A221C4}"/>
              </a:ext>
            </a:extLst>
          </p:cNvPr>
          <p:cNvSpPr txBox="1"/>
          <p:nvPr/>
        </p:nvSpPr>
        <p:spPr>
          <a:xfrm>
            <a:off x="72886" y="71561"/>
            <a:ext cx="12046227" cy="6353895"/>
          </a:xfrm>
          <a:prstGeom prst="rect">
            <a:avLst/>
          </a:prstGeom>
          <a:noFill/>
        </p:spPr>
        <p:txBody>
          <a:bodyPr wrap="square" anchor="t"/>
          <a:lstStyle/>
          <a:p>
            <a:pPr lvl="0" algn="just">
              <a:defRPr/>
            </a:pPr>
            <a:r>
              <a:rPr lang="en-US" sz="3200" b="1" dirty="0">
                <a:latin typeface="Georgia" panose="02040502050405020303" pitchFamily="18" charset="0"/>
              </a:rPr>
              <a:t>Romans 1:18-25 For the wrath of God is revealed from heaven against all ungodliness and unrighteousness of men, who hold the truth in unrighteousness; 19 Because that which may be known of God is manifest in them; for God hath shewed it unto them. 20 For the invisible things of him from the creation of the world are clearly seen, being understood by the things that are made, even his eternal power and Godhead; so that they are without excuse: 21 Because that, when they knew God, they glorified him not as God, neither were thankful; but became vain in their imaginations, and their foolish heart was darkened. 22 Professing themselves to be wise, they became fools, </a:t>
            </a:r>
            <a:endParaRPr kumimoji="0" lang="en-US" sz="320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1844549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9ACC8-6589-3EE9-6B73-D745A93A7B0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B4156C0-451F-510A-D69D-75BC81B32940}"/>
              </a:ext>
            </a:extLst>
          </p:cNvPr>
          <p:cNvSpPr txBox="1"/>
          <p:nvPr/>
        </p:nvSpPr>
        <p:spPr>
          <a:xfrm>
            <a:off x="72886" y="71561"/>
            <a:ext cx="12046227" cy="6353895"/>
          </a:xfrm>
          <a:prstGeom prst="rect">
            <a:avLst/>
          </a:prstGeom>
          <a:noFill/>
        </p:spPr>
        <p:txBody>
          <a:bodyPr wrap="square" anchor="t"/>
          <a:lstStyle/>
          <a:p>
            <a:pPr lvl="0" algn="just">
              <a:defRPr/>
            </a:pPr>
            <a:r>
              <a:rPr lang="en-US" sz="3200" b="1" dirty="0">
                <a:latin typeface="Georgia" panose="02040502050405020303" pitchFamily="18" charset="0"/>
              </a:rPr>
              <a:t>23 And changed the glory of the uncorruptible God into an image made like to corruptible man, and to birds, and </a:t>
            </a:r>
            <a:r>
              <a:rPr lang="en-US" sz="3200" b="1" dirty="0" err="1">
                <a:latin typeface="Georgia" panose="02040502050405020303" pitchFamily="18" charset="0"/>
              </a:rPr>
              <a:t>fourfooted</a:t>
            </a:r>
            <a:r>
              <a:rPr lang="en-US" sz="3200" b="1" dirty="0">
                <a:latin typeface="Georgia" panose="02040502050405020303" pitchFamily="18" charset="0"/>
              </a:rPr>
              <a:t> beasts, and creeping things. 24 Wherefore God also gave them up to uncleanness through the lusts of their own hearts, to </a:t>
            </a:r>
            <a:r>
              <a:rPr lang="en-US" sz="3200" b="1" dirty="0" err="1">
                <a:latin typeface="Georgia" panose="02040502050405020303" pitchFamily="18" charset="0"/>
              </a:rPr>
              <a:t>dishonour</a:t>
            </a:r>
            <a:r>
              <a:rPr lang="en-US" sz="3200" b="1" dirty="0">
                <a:latin typeface="Georgia" panose="02040502050405020303" pitchFamily="18" charset="0"/>
              </a:rPr>
              <a:t> their own bodies between themselves: 25 Who changed the truth of God into a lie, and worshipped and served the creature more than the Creator, who is blessed for ever. Amen.</a:t>
            </a:r>
            <a:endParaRPr kumimoji="0" lang="en-US" sz="320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3302911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0C92-A91C-32ED-6D7E-00061E2A5D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DB935D-D854-3B04-2043-5E98EE071379}"/>
              </a:ext>
            </a:extLst>
          </p:cNvPr>
          <p:cNvSpPr txBox="1"/>
          <p:nvPr/>
        </p:nvSpPr>
        <p:spPr>
          <a:xfrm>
            <a:off x="159026" y="2638188"/>
            <a:ext cx="11791784" cy="1925764"/>
          </a:xfrm>
          <a:prstGeom prst="rect">
            <a:avLst/>
          </a:prstGeom>
          <a:noFill/>
        </p:spPr>
        <p:txBody>
          <a:bodyPr wrap="square"/>
          <a:lstStyle/>
          <a:p>
            <a:pPr lvl="0" algn="ctr">
              <a:defRPr/>
            </a:pPr>
            <a:r>
              <a:rPr lang="en-US" sz="6000" b="1" dirty="0">
                <a:solidFill>
                  <a:prstClr val="black"/>
                </a:solidFill>
                <a:latin typeface="Georgia"/>
              </a:rPr>
              <a:t>The Great Exchange: </a:t>
            </a:r>
          </a:p>
          <a:p>
            <a:pPr lvl="0" algn="ctr">
              <a:defRPr/>
            </a:pPr>
            <a:r>
              <a:rPr lang="en-US" sz="6000" b="1" dirty="0">
                <a:solidFill>
                  <a:prstClr val="black"/>
                </a:solidFill>
                <a:latin typeface="Georgia"/>
              </a:rPr>
              <a:t>Romans 1:18-25</a:t>
            </a:r>
          </a:p>
        </p:txBody>
      </p:sp>
      <p:pic>
        <p:nvPicPr>
          <p:cNvPr id="4" name="Picture 3">
            <a:extLst>
              <a:ext uri="{FF2B5EF4-FFF2-40B4-BE49-F238E27FC236}">
                <a16:creationId xmlns:a16="http://schemas.microsoft.com/office/drawing/2014/main" id="{76ABB784-B782-D9B1-B6E6-E0F233699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9F287353-190E-9CB9-DBF1-C4F146153798}"/>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Church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1377 S. 20</a:t>
            </a:r>
            <a:r>
              <a:rPr kumimoji="0" lang="en-US" sz="2000"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KY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TrueWordsBaptist.org</a:t>
            </a:r>
          </a:p>
        </p:txBody>
      </p:sp>
    </p:spTree>
    <p:extLst>
      <p:ext uri="{BB962C8B-B14F-4D97-AF65-F5344CB8AC3E}">
        <p14:creationId xmlns:p14="http://schemas.microsoft.com/office/powerpoint/2010/main" val="1440016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BB79-CAA2-0625-A916-13FA3FF782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66042C-C954-0DC2-8FE4-D001A90D252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Hebrews 12:16 Lest there be any fornicator, or profane person, as Esau, who for one morsel of meat sold his birthright.</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1020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3D5ED-4744-EF6F-4FCF-34BF24196ED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96EBFC-8EE4-9361-F853-7C84B89E7501}"/>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Romans 1:16-17 For I am not ashamed of the gospel of Christ: for it is the power of God unto salvation to every one that believeth; to the Jew first, and also to the Greek. 17 For therein is the righteousness of God revealed from faith to faith: as it is written, The just shall live by faith.</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88609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440F1-0046-2551-FE57-58F36389FF0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74A960-8408-8C51-05AF-E35E750545D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Romans 1:18-20 For the wrath of God is revealed from heaven against all ungodliness and unrighteousness of men, who hold the truth in unrighteousness; 19 Because that which may be known of God is manifest in them; for God hath shewed it unto them. 20 For the invisible things of him from the creation of the world are clearly seen, being understood by the things that are made, even his eternal power and Godhead; so that they are without excuse:</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761596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78DD9-211B-91E9-98A9-79087969900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63B66FE-3351-94DD-4832-0EA4E2AAC43E}"/>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Romans 1:19 Because that which may be known of God is manifest in them; for God hath shewed it unto them.</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521553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9CE5B-9039-44C1-6587-776C3A2C0FF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1025A5-E94C-9000-D640-A62E0A60412E}"/>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Psalm 19:1 The heavens declare the glory of God; and the firmament </a:t>
            </a:r>
            <a:r>
              <a:rPr kumimoji="0" lang="en-US" sz="4000" b="1" i="0" u="none" strike="noStrike" kern="1200" cap="none" spc="0" normalizeH="0" baseline="0" noProof="0" dirty="0" err="1">
                <a:ln>
                  <a:noFill/>
                </a:ln>
                <a:solidFill>
                  <a:prstClr val="black"/>
                </a:solidFill>
                <a:effectLst/>
                <a:uLnTx/>
                <a:uFillTx/>
                <a:latin typeface="Georgia"/>
                <a:ea typeface="+mn-ea"/>
                <a:cs typeface="+mn-cs"/>
              </a:rPr>
              <a:t>sheweth</a:t>
            </a:r>
            <a:r>
              <a:rPr kumimoji="0" lang="en-US" sz="4000" b="1" i="0" u="none" strike="noStrike" kern="1200" cap="none" spc="0" normalizeH="0" baseline="0" noProof="0" dirty="0">
                <a:ln>
                  <a:noFill/>
                </a:ln>
                <a:solidFill>
                  <a:prstClr val="black"/>
                </a:solidFill>
                <a:effectLst/>
                <a:uLnTx/>
                <a:uFillTx/>
                <a:latin typeface="Georgia"/>
                <a:ea typeface="+mn-ea"/>
                <a:cs typeface="+mn-cs"/>
              </a:rPr>
              <a:t> his handywork.</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142621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112074</TotalTime>
  <Words>849</Words>
  <Application>Microsoft Office PowerPoint</Application>
  <PresentationFormat>Widescreen</PresentationFormat>
  <Paragraphs>23</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joshwlc</dc:creator>
  <cp:lastModifiedBy>Nathan Holmes</cp:lastModifiedBy>
  <cp:revision>784</cp:revision>
  <cp:lastPrinted>2020-01-28T17:57:24Z</cp:lastPrinted>
  <dcterms:created xsi:type="dcterms:W3CDTF">2019-08-31T20:33:16Z</dcterms:created>
  <dcterms:modified xsi:type="dcterms:W3CDTF">2026-08-21T22:09:19Z</dcterms:modified>
</cp:coreProperties>
</file>