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82A15-322E-34F1-8445-F5F84EFC98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45A375A-A7CF-277A-83E2-8437E80E5A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3A75E3-CD1E-C9AD-9F7A-9C3263CD2A55}"/>
              </a:ext>
            </a:extLst>
          </p:cNvPr>
          <p:cNvSpPr>
            <a:spLocks noGrp="1"/>
          </p:cNvSpPr>
          <p:nvPr>
            <p:ph type="dt" sz="half" idx="10"/>
          </p:nvPr>
        </p:nvSpPr>
        <p:spPr/>
        <p:txBody>
          <a:bodyPr/>
          <a:lstStyle/>
          <a:p>
            <a:fld id="{FD2A6E2D-296E-48B4-85B5-88F44D209720}" type="datetimeFigureOut">
              <a:rPr lang="en-US" smtClean="0"/>
              <a:t>8/3/2026</a:t>
            </a:fld>
            <a:endParaRPr lang="en-US"/>
          </a:p>
        </p:txBody>
      </p:sp>
      <p:sp>
        <p:nvSpPr>
          <p:cNvPr id="5" name="Footer Placeholder 4">
            <a:extLst>
              <a:ext uri="{FF2B5EF4-FFF2-40B4-BE49-F238E27FC236}">
                <a16:creationId xmlns:a16="http://schemas.microsoft.com/office/drawing/2014/main" id="{62F3A58D-AA0A-90A1-C6E3-E37A5F097E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1C5B14-E355-DC5D-002E-720615693684}"/>
              </a:ext>
            </a:extLst>
          </p:cNvPr>
          <p:cNvSpPr>
            <a:spLocks noGrp="1"/>
          </p:cNvSpPr>
          <p:nvPr>
            <p:ph type="sldNum" sz="quarter" idx="12"/>
          </p:nvPr>
        </p:nvSpPr>
        <p:spPr/>
        <p:txBody>
          <a:bodyPr/>
          <a:lstStyle/>
          <a:p>
            <a:fld id="{CE5CD4B7-D8DA-4FE3-9470-E63463A6B9EF}" type="slidenum">
              <a:rPr lang="en-US" smtClean="0"/>
              <a:t>‹#›</a:t>
            </a:fld>
            <a:endParaRPr lang="en-US"/>
          </a:p>
        </p:txBody>
      </p:sp>
    </p:spTree>
    <p:extLst>
      <p:ext uri="{BB962C8B-B14F-4D97-AF65-F5344CB8AC3E}">
        <p14:creationId xmlns:p14="http://schemas.microsoft.com/office/powerpoint/2010/main" val="2691637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9B461-B66C-A747-EDD7-D4C3551CE79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EAE62A-FFD6-5507-7C5C-202190D8C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9838D4-1DDC-9B20-A5BD-2CFEE5C660A6}"/>
              </a:ext>
            </a:extLst>
          </p:cNvPr>
          <p:cNvSpPr>
            <a:spLocks noGrp="1"/>
          </p:cNvSpPr>
          <p:nvPr>
            <p:ph type="dt" sz="half" idx="10"/>
          </p:nvPr>
        </p:nvSpPr>
        <p:spPr/>
        <p:txBody>
          <a:bodyPr/>
          <a:lstStyle/>
          <a:p>
            <a:fld id="{FD2A6E2D-296E-48B4-85B5-88F44D209720}" type="datetimeFigureOut">
              <a:rPr lang="en-US" smtClean="0"/>
              <a:t>8/3/2026</a:t>
            </a:fld>
            <a:endParaRPr lang="en-US"/>
          </a:p>
        </p:txBody>
      </p:sp>
      <p:sp>
        <p:nvSpPr>
          <p:cNvPr id="5" name="Footer Placeholder 4">
            <a:extLst>
              <a:ext uri="{FF2B5EF4-FFF2-40B4-BE49-F238E27FC236}">
                <a16:creationId xmlns:a16="http://schemas.microsoft.com/office/drawing/2014/main" id="{12B4D34D-7CAD-1195-FD7A-3CB9ABF117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60A4F5-161C-64F6-05B0-4A6289EACE60}"/>
              </a:ext>
            </a:extLst>
          </p:cNvPr>
          <p:cNvSpPr>
            <a:spLocks noGrp="1"/>
          </p:cNvSpPr>
          <p:nvPr>
            <p:ph type="sldNum" sz="quarter" idx="12"/>
          </p:nvPr>
        </p:nvSpPr>
        <p:spPr/>
        <p:txBody>
          <a:bodyPr/>
          <a:lstStyle/>
          <a:p>
            <a:fld id="{CE5CD4B7-D8DA-4FE3-9470-E63463A6B9EF}" type="slidenum">
              <a:rPr lang="en-US" smtClean="0"/>
              <a:t>‹#›</a:t>
            </a:fld>
            <a:endParaRPr lang="en-US"/>
          </a:p>
        </p:txBody>
      </p:sp>
    </p:spTree>
    <p:extLst>
      <p:ext uri="{BB962C8B-B14F-4D97-AF65-F5344CB8AC3E}">
        <p14:creationId xmlns:p14="http://schemas.microsoft.com/office/powerpoint/2010/main" val="102718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6EC12B-499D-9DCC-B201-77984E17E6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5A4A73-FE8C-DDF4-F5F0-58A442B854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E7D1C2-DB09-3340-AD50-0FB87189F218}"/>
              </a:ext>
            </a:extLst>
          </p:cNvPr>
          <p:cNvSpPr>
            <a:spLocks noGrp="1"/>
          </p:cNvSpPr>
          <p:nvPr>
            <p:ph type="dt" sz="half" idx="10"/>
          </p:nvPr>
        </p:nvSpPr>
        <p:spPr/>
        <p:txBody>
          <a:bodyPr/>
          <a:lstStyle/>
          <a:p>
            <a:fld id="{FD2A6E2D-296E-48B4-85B5-88F44D209720}" type="datetimeFigureOut">
              <a:rPr lang="en-US" smtClean="0"/>
              <a:t>8/3/2026</a:t>
            </a:fld>
            <a:endParaRPr lang="en-US"/>
          </a:p>
        </p:txBody>
      </p:sp>
      <p:sp>
        <p:nvSpPr>
          <p:cNvPr id="5" name="Footer Placeholder 4">
            <a:extLst>
              <a:ext uri="{FF2B5EF4-FFF2-40B4-BE49-F238E27FC236}">
                <a16:creationId xmlns:a16="http://schemas.microsoft.com/office/drawing/2014/main" id="{3F52BBC0-2E26-77DB-C626-F40842D1A5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A6A452-2650-262A-4371-5967F59DC804}"/>
              </a:ext>
            </a:extLst>
          </p:cNvPr>
          <p:cNvSpPr>
            <a:spLocks noGrp="1"/>
          </p:cNvSpPr>
          <p:nvPr>
            <p:ph type="sldNum" sz="quarter" idx="12"/>
          </p:nvPr>
        </p:nvSpPr>
        <p:spPr/>
        <p:txBody>
          <a:bodyPr/>
          <a:lstStyle/>
          <a:p>
            <a:fld id="{CE5CD4B7-D8DA-4FE3-9470-E63463A6B9EF}" type="slidenum">
              <a:rPr lang="en-US" smtClean="0"/>
              <a:t>‹#›</a:t>
            </a:fld>
            <a:endParaRPr lang="en-US"/>
          </a:p>
        </p:txBody>
      </p:sp>
    </p:spTree>
    <p:extLst>
      <p:ext uri="{BB962C8B-B14F-4D97-AF65-F5344CB8AC3E}">
        <p14:creationId xmlns:p14="http://schemas.microsoft.com/office/powerpoint/2010/main" val="2654924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8621B-CED7-DDC3-FC36-DD5025D0DA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0ADD9A-2C40-29CB-4E2F-C963DA6623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4CDF29-AD20-3131-DD2A-C83E1F726036}"/>
              </a:ext>
            </a:extLst>
          </p:cNvPr>
          <p:cNvSpPr>
            <a:spLocks noGrp="1"/>
          </p:cNvSpPr>
          <p:nvPr>
            <p:ph type="dt" sz="half" idx="10"/>
          </p:nvPr>
        </p:nvSpPr>
        <p:spPr/>
        <p:txBody>
          <a:bodyPr/>
          <a:lstStyle/>
          <a:p>
            <a:fld id="{FD2A6E2D-296E-48B4-85B5-88F44D209720}" type="datetimeFigureOut">
              <a:rPr lang="en-US" smtClean="0"/>
              <a:t>8/3/2026</a:t>
            </a:fld>
            <a:endParaRPr lang="en-US"/>
          </a:p>
        </p:txBody>
      </p:sp>
      <p:sp>
        <p:nvSpPr>
          <p:cNvPr id="5" name="Footer Placeholder 4">
            <a:extLst>
              <a:ext uri="{FF2B5EF4-FFF2-40B4-BE49-F238E27FC236}">
                <a16:creationId xmlns:a16="http://schemas.microsoft.com/office/drawing/2014/main" id="{C7EC0EC9-3010-5D14-BC1F-7164384152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C3E2C-D3D7-5402-1F71-E173556AB942}"/>
              </a:ext>
            </a:extLst>
          </p:cNvPr>
          <p:cNvSpPr>
            <a:spLocks noGrp="1"/>
          </p:cNvSpPr>
          <p:nvPr>
            <p:ph type="sldNum" sz="quarter" idx="12"/>
          </p:nvPr>
        </p:nvSpPr>
        <p:spPr/>
        <p:txBody>
          <a:bodyPr/>
          <a:lstStyle/>
          <a:p>
            <a:fld id="{CE5CD4B7-D8DA-4FE3-9470-E63463A6B9EF}" type="slidenum">
              <a:rPr lang="en-US" smtClean="0"/>
              <a:t>‹#›</a:t>
            </a:fld>
            <a:endParaRPr lang="en-US"/>
          </a:p>
        </p:txBody>
      </p:sp>
    </p:spTree>
    <p:extLst>
      <p:ext uri="{BB962C8B-B14F-4D97-AF65-F5344CB8AC3E}">
        <p14:creationId xmlns:p14="http://schemas.microsoft.com/office/powerpoint/2010/main" val="4030488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9A090-8D22-E93E-C44D-F262C31B10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3CDD13-770E-AE4A-F304-EEE1748A47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970E61-C969-6A0F-F700-FCEC3B1A402C}"/>
              </a:ext>
            </a:extLst>
          </p:cNvPr>
          <p:cNvSpPr>
            <a:spLocks noGrp="1"/>
          </p:cNvSpPr>
          <p:nvPr>
            <p:ph type="dt" sz="half" idx="10"/>
          </p:nvPr>
        </p:nvSpPr>
        <p:spPr/>
        <p:txBody>
          <a:bodyPr/>
          <a:lstStyle/>
          <a:p>
            <a:fld id="{FD2A6E2D-296E-48B4-85B5-88F44D209720}" type="datetimeFigureOut">
              <a:rPr lang="en-US" smtClean="0"/>
              <a:t>8/3/2026</a:t>
            </a:fld>
            <a:endParaRPr lang="en-US"/>
          </a:p>
        </p:txBody>
      </p:sp>
      <p:sp>
        <p:nvSpPr>
          <p:cNvPr id="5" name="Footer Placeholder 4">
            <a:extLst>
              <a:ext uri="{FF2B5EF4-FFF2-40B4-BE49-F238E27FC236}">
                <a16:creationId xmlns:a16="http://schemas.microsoft.com/office/drawing/2014/main" id="{A0A39C5F-9618-8B67-809D-5F6885806A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900AF6-F443-EBED-2CD8-CE0B649A2A60}"/>
              </a:ext>
            </a:extLst>
          </p:cNvPr>
          <p:cNvSpPr>
            <a:spLocks noGrp="1"/>
          </p:cNvSpPr>
          <p:nvPr>
            <p:ph type="sldNum" sz="quarter" idx="12"/>
          </p:nvPr>
        </p:nvSpPr>
        <p:spPr/>
        <p:txBody>
          <a:bodyPr/>
          <a:lstStyle/>
          <a:p>
            <a:fld id="{CE5CD4B7-D8DA-4FE3-9470-E63463A6B9EF}" type="slidenum">
              <a:rPr lang="en-US" smtClean="0"/>
              <a:t>‹#›</a:t>
            </a:fld>
            <a:endParaRPr lang="en-US"/>
          </a:p>
        </p:txBody>
      </p:sp>
    </p:spTree>
    <p:extLst>
      <p:ext uri="{BB962C8B-B14F-4D97-AF65-F5344CB8AC3E}">
        <p14:creationId xmlns:p14="http://schemas.microsoft.com/office/powerpoint/2010/main" val="3670525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5B33E-F093-159B-730A-3CC0FD81C7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C7B5D2-2AFC-B231-D050-99022F1B77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E16233-BD4C-59C2-84A5-1AA8F45C5BF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6C9426-98E9-01CD-3097-F2081B8FF908}"/>
              </a:ext>
            </a:extLst>
          </p:cNvPr>
          <p:cNvSpPr>
            <a:spLocks noGrp="1"/>
          </p:cNvSpPr>
          <p:nvPr>
            <p:ph type="dt" sz="half" idx="10"/>
          </p:nvPr>
        </p:nvSpPr>
        <p:spPr/>
        <p:txBody>
          <a:bodyPr/>
          <a:lstStyle/>
          <a:p>
            <a:fld id="{FD2A6E2D-296E-48B4-85B5-88F44D209720}" type="datetimeFigureOut">
              <a:rPr lang="en-US" smtClean="0"/>
              <a:t>8/3/2026</a:t>
            </a:fld>
            <a:endParaRPr lang="en-US"/>
          </a:p>
        </p:txBody>
      </p:sp>
      <p:sp>
        <p:nvSpPr>
          <p:cNvPr id="6" name="Footer Placeholder 5">
            <a:extLst>
              <a:ext uri="{FF2B5EF4-FFF2-40B4-BE49-F238E27FC236}">
                <a16:creationId xmlns:a16="http://schemas.microsoft.com/office/drawing/2014/main" id="{C8743CB7-6BEB-2346-A4B1-EDDBAFE4F2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76E048-0E97-733F-AEBA-5E72CE81AD70}"/>
              </a:ext>
            </a:extLst>
          </p:cNvPr>
          <p:cNvSpPr>
            <a:spLocks noGrp="1"/>
          </p:cNvSpPr>
          <p:nvPr>
            <p:ph type="sldNum" sz="quarter" idx="12"/>
          </p:nvPr>
        </p:nvSpPr>
        <p:spPr/>
        <p:txBody>
          <a:bodyPr/>
          <a:lstStyle/>
          <a:p>
            <a:fld id="{CE5CD4B7-D8DA-4FE3-9470-E63463A6B9EF}" type="slidenum">
              <a:rPr lang="en-US" smtClean="0"/>
              <a:t>‹#›</a:t>
            </a:fld>
            <a:endParaRPr lang="en-US"/>
          </a:p>
        </p:txBody>
      </p:sp>
    </p:spTree>
    <p:extLst>
      <p:ext uri="{BB962C8B-B14F-4D97-AF65-F5344CB8AC3E}">
        <p14:creationId xmlns:p14="http://schemas.microsoft.com/office/powerpoint/2010/main" val="3284797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F9F4C-0F44-AEA2-2ECB-7C89AB7B423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AD28EE-92B4-C528-AA79-1BB57140EA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1765A2-5EB7-3FC0-4AB2-D56601F13E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4746C4-A16B-9ECD-165B-361981A10F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E872FD-EE64-104B-11E7-1B74B03BB22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D011EA-3848-1455-D88B-09C65CDC22F0}"/>
              </a:ext>
            </a:extLst>
          </p:cNvPr>
          <p:cNvSpPr>
            <a:spLocks noGrp="1"/>
          </p:cNvSpPr>
          <p:nvPr>
            <p:ph type="dt" sz="half" idx="10"/>
          </p:nvPr>
        </p:nvSpPr>
        <p:spPr/>
        <p:txBody>
          <a:bodyPr/>
          <a:lstStyle/>
          <a:p>
            <a:fld id="{FD2A6E2D-296E-48B4-85B5-88F44D209720}" type="datetimeFigureOut">
              <a:rPr lang="en-US" smtClean="0"/>
              <a:t>8/3/2026</a:t>
            </a:fld>
            <a:endParaRPr lang="en-US"/>
          </a:p>
        </p:txBody>
      </p:sp>
      <p:sp>
        <p:nvSpPr>
          <p:cNvPr id="8" name="Footer Placeholder 7">
            <a:extLst>
              <a:ext uri="{FF2B5EF4-FFF2-40B4-BE49-F238E27FC236}">
                <a16:creationId xmlns:a16="http://schemas.microsoft.com/office/drawing/2014/main" id="{6EEE4BD3-BAAB-4D3A-1390-0E58E495420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02332D0-7385-A5BE-DD4B-0339CC25570D}"/>
              </a:ext>
            </a:extLst>
          </p:cNvPr>
          <p:cNvSpPr>
            <a:spLocks noGrp="1"/>
          </p:cNvSpPr>
          <p:nvPr>
            <p:ph type="sldNum" sz="quarter" idx="12"/>
          </p:nvPr>
        </p:nvSpPr>
        <p:spPr/>
        <p:txBody>
          <a:bodyPr/>
          <a:lstStyle/>
          <a:p>
            <a:fld id="{CE5CD4B7-D8DA-4FE3-9470-E63463A6B9EF}" type="slidenum">
              <a:rPr lang="en-US" smtClean="0"/>
              <a:t>‹#›</a:t>
            </a:fld>
            <a:endParaRPr lang="en-US"/>
          </a:p>
        </p:txBody>
      </p:sp>
    </p:spTree>
    <p:extLst>
      <p:ext uri="{BB962C8B-B14F-4D97-AF65-F5344CB8AC3E}">
        <p14:creationId xmlns:p14="http://schemas.microsoft.com/office/powerpoint/2010/main" val="239645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DE9C4-9835-0D58-6037-4D7A2E5A9C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8D0F081-0FC9-F768-41C5-638F0D478721}"/>
              </a:ext>
            </a:extLst>
          </p:cNvPr>
          <p:cNvSpPr>
            <a:spLocks noGrp="1"/>
          </p:cNvSpPr>
          <p:nvPr>
            <p:ph type="dt" sz="half" idx="10"/>
          </p:nvPr>
        </p:nvSpPr>
        <p:spPr/>
        <p:txBody>
          <a:bodyPr/>
          <a:lstStyle/>
          <a:p>
            <a:fld id="{FD2A6E2D-296E-48B4-85B5-88F44D209720}" type="datetimeFigureOut">
              <a:rPr lang="en-US" smtClean="0"/>
              <a:t>8/3/2026</a:t>
            </a:fld>
            <a:endParaRPr lang="en-US"/>
          </a:p>
        </p:txBody>
      </p:sp>
      <p:sp>
        <p:nvSpPr>
          <p:cNvPr id="4" name="Footer Placeholder 3">
            <a:extLst>
              <a:ext uri="{FF2B5EF4-FFF2-40B4-BE49-F238E27FC236}">
                <a16:creationId xmlns:a16="http://schemas.microsoft.com/office/drawing/2014/main" id="{6C8FC827-1BEB-8D9E-BD1C-8776FEE5B4D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629661-395E-8E54-3F07-D8FAD00AB894}"/>
              </a:ext>
            </a:extLst>
          </p:cNvPr>
          <p:cNvSpPr>
            <a:spLocks noGrp="1"/>
          </p:cNvSpPr>
          <p:nvPr>
            <p:ph type="sldNum" sz="quarter" idx="12"/>
          </p:nvPr>
        </p:nvSpPr>
        <p:spPr/>
        <p:txBody>
          <a:bodyPr/>
          <a:lstStyle/>
          <a:p>
            <a:fld id="{CE5CD4B7-D8DA-4FE3-9470-E63463A6B9EF}" type="slidenum">
              <a:rPr lang="en-US" smtClean="0"/>
              <a:t>‹#›</a:t>
            </a:fld>
            <a:endParaRPr lang="en-US"/>
          </a:p>
        </p:txBody>
      </p:sp>
    </p:spTree>
    <p:extLst>
      <p:ext uri="{BB962C8B-B14F-4D97-AF65-F5344CB8AC3E}">
        <p14:creationId xmlns:p14="http://schemas.microsoft.com/office/powerpoint/2010/main" val="2586835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EC3BB4-739B-3730-32AC-484260A27D62}"/>
              </a:ext>
            </a:extLst>
          </p:cNvPr>
          <p:cNvSpPr>
            <a:spLocks noGrp="1"/>
          </p:cNvSpPr>
          <p:nvPr>
            <p:ph type="dt" sz="half" idx="10"/>
          </p:nvPr>
        </p:nvSpPr>
        <p:spPr/>
        <p:txBody>
          <a:bodyPr/>
          <a:lstStyle/>
          <a:p>
            <a:fld id="{FD2A6E2D-296E-48B4-85B5-88F44D209720}" type="datetimeFigureOut">
              <a:rPr lang="en-US" smtClean="0"/>
              <a:t>8/3/2026</a:t>
            </a:fld>
            <a:endParaRPr lang="en-US"/>
          </a:p>
        </p:txBody>
      </p:sp>
      <p:sp>
        <p:nvSpPr>
          <p:cNvPr id="3" name="Footer Placeholder 2">
            <a:extLst>
              <a:ext uri="{FF2B5EF4-FFF2-40B4-BE49-F238E27FC236}">
                <a16:creationId xmlns:a16="http://schemas.microsoft.com/office/drawing/2014/main" id="{9F65A624-53E8-9094-BA9A-51B7DAB43B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EF7D1D-7694-409A-736B-D7D190F091ED}"/>
              </a:ext>
            </a:extLst>
          </p:cNvPr>
          <p:cNvSpPr>
            <a:spLocks noGrp="1"/>
          </p:cNvSpPr>
          <p:nvPr>
            <p:ph type="sldNum" sz="quarter" idx="12"/>
          </p:nvPr>
        </p:nvSpPr>
        <p:spPr/>
        <p:txBody>
          <a:bodyPr/>
          <a:lstStyle/>
          <a:p>
            <a:fld id="{CE5CD4B7-D8DA-4FE3-9470-E63463A6B9EF}" type="slidenum">
              <a:rPr lang="en-US" smtClean="0"/>
              <a:t>‹#›</a:t>
            </a:fld>
            <a:endParaRPr lang="en-US"/>
          </a:p>
        </p:txBody>
      </p:sp>
    </p:spTree>
    <p:extLst>
      <p:ext uri="{BB962C8B-B14F-4D97-AF65-F5344CB8AC3E}">
        <p14:creationId xmlns:p14="http://schemas.microsoft.com/office/powerpoint/2010/main" val="1741824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51C6D-B675-C9D6-09AC-23C7AAC7FF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2A89EB0-6B62-CA53-6A1F-E98B022772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CBECD7-255C-2CDA-C7C6-DDE26DA8A0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0D4AC2-1A71-602A-8FFA-57104400349E}"/>
              </a:ext>
            </a:extLst>
          </p:cNvPr>
          <p:cNvSpPr>
            <a:spLocks noGrp="1"/>
          </p:cNvSpPr>
          <p:nvPr>
            <p:ph type="dt" sz="half" idx="10"/>
          </p:nvPr>
        </p:nvSpPr>
        <p:spPr/>
        <p:txBody>
          <a:bodyPr/>
          <a:lstStyle/>
          <a:p>
            <a:fld id="{FD2A6E2D-296E-48B4-85B5-88F44D209720}" type="datetimeFigureOut">
              <a:rPr lang="en-US" smtClean="0"/>
              <a:t>8/3/2026</a:t>
            </a:fld>
            <a:endParaRPr lang="en-US"/>
          </a:p>
        </p:txBody>
      </p:sp>
      <p:sp>
        <p:nvSpPr>
          <p:cNvPr id="6" name="Footer Placeholder 5">
            <a:extLst>
              <a:ext uri="{FF2B5EF4-FFF2-40B4-BE49-F238E27FC236}">
                <a16:creationId xmlns:a16="http://schemas.microsoft.com/office/drawing/2014/main" id="{2D3169B0-8AF5-056F-469B-1021C883F7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6090F-4B2F-45B4-36CF-12A3008BB2E4}"/>
              </a:ext>
            </a:extLst>
          </p:cNvPr>
          <p:cNvSpPr>
            <a:spLocks noGrp="1"/>
          </p:cNvSpPr>
          <p:nvPr>
            <p:ph type="sldNum" sz="quarter" idx="12"/>
          </p:nvPr>
        </p:nvSpPr>
        <p:spPr/>
        <p:txBody>
          <a:bodyPr/>
          <a:lstStyle/>
          <a:p>
            <a:fld id="{CE5CD4B7-D8DA-4FE3-9470-E63463A6B9EF}" type="slidenum">
              <a:rPr lang="en-US" smtClean="0"/>
              <a:t>‹#›</a:t>
            </a:fld>
            <a:endParaRPr lang="en-US"/>
          </a:p>
        </p:txBody>
      </p:sp>
    </p:spTree>
    <p:extLst>
      <p:ext uri="{BB962C8B-B14F-4D97-AF65-F5344CB8AC3E}">
        <p14:creationId xmlns:p14="http://schemas.microsoft.com/office/powerpoint/2010/main" val="4080517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37E8A-7C90-C1B2-E7B8-1BBB88E43B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169D99-42EC-590E-30F4-4D107FCF22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6C6CBD6-5C53-EE5C-5C43-13540DDD4B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CCA41C-F800-3822-4122-6E296C1F7CE4}"/>
              </a:ext>
            </a:extLst>
          </p:cNvPr>
          <p:cNvSpPr>
            <a:spLocks noGrp="1"/>
          </p:cNvSpPr>
          <p:nvPr>
            <p:ph type="dt" sz="half" idx="10"/>
          </p:nvPr>
        </p:nvSpPr>
        <p:spPr/>
        <p:txBody>
          <a:bodyPr/>
          <a:lstStyle/>
          <a:p>
            <a:fld id="{FD2A6E2D-296E-48B4-85B5-88F44D209720}" type="datetimeFigureOut">
              <a:rPr lang="en-US" smtClean="0"/>
              <a:t>8/3/2026</a:t>
            </a:fld>
            <a:endParaRPr lang="en-US"/>
          </a:p>
        </p:txBody>
      </p:sp>
      <p:sp>
        <p:nvSpPr>
          <p:cNvPr id="6" name="Footer Placeholder 5">
            <a:extLst>
              <a:ext uri="{FF2B5EF4-FFF2-40B4-BE49-F238E27FC236}">
                <a16:creationId xmlns:a16="http://schemas.microsoft.com/office/drawing/2014/main" id="{D965A3B9-CF27-D210-DDCB-3CEA218E9D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88C374-4F27-44B0-1C1B-6D360CCECCFE}"/>
              </a:ext>
            </a:extLst>
          </p:cNvPr>
          <p:cNvSpPr>
            <a:spLocks noGrp="1"/>
          </p:cNvSpPr>
          <p:nvPr>
            <p:ph type="sldNum" sz="quarter" idx="12"/>
          </p:nvPr>
        </p:nvSpPr>
        <p:spPr/>
        <p:txBody>
          <a:bodyPr/>
          <a:lstStyle/>
          <a:p>
            <a:fld id="{CE5CD4B7-D8DA-4FE3-9470-E63463A6B9EF}" type="slidenum">
              <a:rPr lang="en-US" smtClean="0"/>
              <a:t>‹#›</a:t>
            </a:fld>
            <a:endParaRPr lang="en-US"/>
          </a:p>
        </p:txBody>
      </p:sp>
    </p:spTree>
    <p:extLst>
      <p:ext uri="{BB962C8B-B14F-4D97-AF65-F5344CB8AC3E}">
        <p14:creationId xmlns:p14="http://schemas.microsoft.com/office/powerpoint/2010/main" val="729252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AD725D-E5CF-F18C-4467-17A93918F5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BE8395-CF5C-E3E1-E7BA-A42F333286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57DF74-CD48-4DF4-AB32-2F4963D98E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2A6E2D-296E-48B4-85B5-88F44D209720}" type="datetimeFigureOut">
              <a:rPr lang="en-US" smtClean="0"/>
              <a:t>8/3/2026</a:t>
            </a:fld>
            <a:endParaRPr lang="en-US"/>
          </a:p>
        </p:txBody>
      </p:sp>
      <p:sp>
        <p:nvSpPr>
          <p:cNvPr id="5" name="Footer Placeholder 4">
            <a:extLst>
              <a:ext uri="{FF2B5EF4-FFF2-40B4-BE49-F238E27FC236}">
                <a16:creationId xmlns:a16="http://schemas.microsoft.com/office/drawing/2014/main" id="{7B29DD50-79DF-F2D2-C035-70C891E5FC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1D07396-CBC2-2DA5-A600-9AB4F53A5C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5CD4B7-D8DA-4FE3-9470-E63463A6B9EF}" type="slidenum">
              <a:rPr lang="en-US" smtClean="0"/>
              <a:t>‹#›</a:t>
            </a:fld>
            <a:endParaRPr lang="en-US"/>
          </a:p>
        </p:txBody>
      </p:sp>
    </p:spTree>
    <p:extLst>
      <p:ext uri="{BB962C8B-B14F-4D97-AF65-F5344CB8AC3E}">
        <p14:creationId xmlns:p14="http://schemas.microsoft.com/office/powerpoint/2010/main" val="3044008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EC783B-2300-7B21-B531-2D4C7EB6F7C3}"/>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7D3D02D-3074-6A52-5559-E7B9E7E6305E}"/>
              </a:ext>
            </a:extLst>
          </p:cNvPr>
          <p:cNvSpPr/>
          <p:nvPr/>
        </p:nvSpPr>
        <p:spPr>
          <a:xfrm>
            <a:off x="0" y="0"/>
            <a:ext cx="12192000" cy="99441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C233037-E564-E923-EE89-7ABFD2A782D5}"/>
              </a:ext>
            </a:extLst>
          </p:cNvPr>
          <p:cNvSpPr/>
          <p:nvPr/>
        </p:nvSpPr>
        <p:spPr>
          <a:xfrm>
            <a:off x="0" y="99441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F380B75-C9B3-D051-E7EF-A1A7A4542AAD}"/>
              </a:ext>
            </a:extLst>
          </p:cNvPr>
          <p:cNvSpPr txBox="1"/>
          <p:nvPr/>
        </p:nvSpPr>
        <p:spPr>
          <a:xfrm>
            <a:off x="1219200" y="171450"/>
            <a:ext cx="9753600" cy="492443"/>
          </a:xfrm>
          <a:prstGeom prst="rect">
            <a:avLst/>
          </a:prstGeom>
          <a:noFill/>
        </p:spPr>
        <p:txBody>
          <a:bodyPr vert="horz" wrap="square" lIns="0" tIns="0" rIns="0" bIns="0" rtlCol="0" anchor="ctr">
            <a:spAutoFit/>
          </a:bodyPr>
          <a:lstStyle/>
          <a:p>
            <a:pPr algn="ctr"/>
            <a:r>
              <a:rPr lang="en-US" sz="3200" b="1">
                <a:solidFill>
                  <a:srgbClr val="FFFFFF"/>
                </a:solidFill>
                <a:latin typeface="Georgia" panose="02040502050405020303" pitchFamily="18" charset="0"/>
              </a:rPr>
              <a:t>True Words Baptist Church</a:t>
            </a:r>
          </a:p>
        </p:txBody>
      </p:sp>
      <p:sp>
        <p:nvSpPr>
          <p:cNvPr id="6" name="Rectangle 5">
            <a:extLst>
              <a:ext uri="{FF2B5EF4-FFF2-40B4-BE49-F238E27FC236}">
                <a16:creationId xmlns:a16="http://schemas.microsoft.com/office/drawing/2014/main" id="{BD6B89F0-5723-6D2B-2F1B-5C986EF257F7}"/>
              </a:ext>
            </a:extLst>
          </p:cNvPr>
          <p:cNvSpPr/>
          <p:nvPr/>
        </p:nvSpPr>
        <p:spPr>
          <a:xfrm>
            <a:off x="1280160" y="1748790"/>
            <a:ext cx="3840480"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825AD7E-1D64-A140-B4EB-9CB29726AFC4}"/>
              </a:ext>
            </a:extLst>
          </p:cNvPr>
          <p:cNvSpPr/>
          <p:nvPr/>
        </p:nvSpPr>
        <p:spPr>
          <a:xfrm>
            <a:off x="7071360" y="1748790"/>
            <a:ext cx="3840479"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AEB5D2D-8DA9-BEC2-3045-E2C49E3742BC}"/>
              </a:ext>
            </a:extLst>
          </p:cNvPr>
          <p:cNvSpPr/>
          <p:nvPr/>
        </p:nvSpPr>
        <p:spPr>
          <a:xfrm>
            <a:off x="5779008" y="172339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3ABC7BA-952A-4C96-69E5-CF8169FB617F}"/>
              </a:ext>
            </a:extLst>
          </p:cNvPr>
          <p:cNvSpPr/>
          <p:nvPr/>
        </p:nvSpPr>
        <p:spPr>
          <a:xfrm rot="2700000">
            <a:off x="6047232" y="1685290"/>
            <a:ext cx="165100" cy="1651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686BD3C-5D51-8332-EA48-87974B4C16B8}"/>
              </a:ext>
            </a:extLst>
          </p:cNvPr>
          <p:cNvSpPr/>
          <p:nvPr/>
        </p:nvSpPr>
        <p:spPr>
          <a:xfrm>
            <a:off x="6376416" y="172339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979C82C-AE2D-8443-65B9-C4F983A73804}"/>
              </a:ext>
            </a:extLst>
          </p:cNvPr>
          <p:cNvSpPr txBox="1"/>
          <p:nvPr/>
        </p:nvSpPr>
        <p:spPr>
          <a:xfrm>
            <a:off x="426720" y="1885950"/>
            <a:ext cx="11338560" cy="1200329"/>
          </a:xfrm>
          <a:prstGeom prst="rect">
            <a:avLst/>
          </a:prstGeom>
          <a:noFill/>
        </p:spPr>
        <p:txBody>
          <a:bodyPr vert="horz" wrap="square" lIns="0" tIns="0" rIns="0" bIns="0" rtlCol="0" anchor="ctr">
            <a:normAutofit/>
          </a:bodyPr>
          <a:lstStyle/>
          <a:p>
            <a:pPr algn="ctr"/>
            <a:r>
              <a:rPr lang="en-US" sz="7800" b="1">
                <a:solidFill>
                  <a:srgbClr val="072646"/>
                </a:solidFill>
                <a:latin typeface="Georgia" panose="02040502050405020303" pitchFamily="18" charset="0"/>
              </a:rPr>
              <a:t>Acts 1:12–14</a:t>
            </a:r>
          </a:p>
        </p:txBody>
      </p:sp>
      <p:sp>
        <p:nvSpPr>
          <p:cNvPr id="12" name="TextBox 11">
            <a:extLst>
              <a:ext uri="{FF2B5EF4-FFF2-40B4-BE49-F238E27FC236}">
                <a16:creationId xmlns:a16="http://schemas.microsoft.com/office/drawing/2014/main" id="{4A1354C0-53B9-DB08-9E58-84170ABC8C71}"/>
              </a:ext>
            </a:extLst>
          </p:cNvPr>
          <p:cNvSpPr txBox="1"/>
          <p:nvPr/>
        </p:nvSpPr>
        <p:spPr>
          <a:xfrm>
            <a:off x="975360" y="3531870"/>
            <a:ext cx="10241280" cy="584775"/>
          </a:xfrm>
          <a:prstGeom prst="rect">
            <a:avLst/>
          </a:prstGeom>
          <a:noFill/>
        </p:spPr>
        <p:txBody>
          <a:bodyPr vert="horz" wrap="square" lIns="0" tIns="0" rIns="0" bIns="0" rtlCol="0" anchor="ctr">
            <a:spAutoFit/>
          </a:bodyPr>
          <a:lstStyle/>
          <a:p>
            <a:pPr algn="ctr"/>
            <a:r>
              <a:rPr lang="en-US" sz="3800" i="1">
                <a:solidFill>
                  <a:srgbClr val="181818"/>
                </a:solidFill>
                <a:latin typeface="Georgia" panose="02040502050405020303" pitchFamily="18" charset="0"/>
              </a:rPr>
              <a:t>Today's Bible Reading</a:t>
            </a:r>
          </a:p>
        </p:txBody>
      </p:sp>
      <p:sp>
        <p:nvSpPr>
          <p:cNvPr id="13" name="Rectangle 12">
            <a:extLst>
              <a:ext uri="{FF2B5EF4-FFF2-40B4-BE49-F238E27FC236}">
                <a16:creationId xmlns:a16="http://schemas.microsoft.com/office/drawing/2014/main" id="{BC310B39-2274-6AA0-EA3C-D9C82F17B8F4}"/>
              </a:ext>
            </a:extLst>
          </p:cNvPr>
          <p:cNvSpPr/>
          <p:nvPr/>
        </p:nvSpPr>
        <p:spPr>
          <a:xfrm>
            <a:off x="1280160" y="4629150"/>
            <a:ext cx="3840480"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F401479-13E7-C0AF-FC89-FB841BB43DB4}"/>
              </a:ext>
            </a:extLst>
          </p:cNvPr>
          <p:cNvSpPr/>
          <p:nvPr/>
        </p:nvSpPr>
        <p:spPr>
          <a:xfrm>
            <a:off x="7071360" y="4629150"/>
            <a:ext cx="3840479"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24D8586-F0D4-93A3-2BE6-3ECC103D1D42}"/>
              </a:ext>
            </a:extLst>
          </p:cNvPr>
          <p:cNvSpPr/>
          <p:nvPr/>
        </p:nvSpPr>
        <p:spPr>
          <a:xfrm>
            <a:off x="5779008" y="460375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3141AB2-F75F-6B53-9E7E-234C877C318D}"/>
              </a:ext>
            </a:extLst>
          </p:cNvPr>
          <p:cNvSpPr/>
          <p:nvPr/>
        </p:nvSpPr>
        <p:spPr>
          <a:xfrm rot="2700000">
            <a:off x="6047232" y="4565650"/>
            <a:ext cx="165100" cy="1651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8956BCA-B4D2-6AB4-7F7F-00C94AA615C5}"/>
              </a:ext>
            </a:extLst>
          </p:cNvPr>
          <p:cNvSpPr/>
          <p:nvPr/>
        </p:nvSpPr>
        <p:spPr>
          <a:xfrm>
            <a:off x="6376416" y="460375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D35AB809-3413-9A35-BEA2-4BAAC9768AFC}"/>
              </a:ext>
            </a:extLst>
          </p:cNvPr>
          <p:cNvSpPr txBox="1"/>
          <p:nvPr/>
        </p:nvSpPr>
        <p:spPr>
          <a:xfrm>
            <a:off x="975360" y="6069330"/>
            <a:ext cx="10241280" cy="246221"/>
          </a:xfrm>
          <a:prstGeom prst="rect">
            <a:avLst/>
          </a:prstGeom>
          <a:noFill/>
        </p:spPr>
        <p:txBody>
          <a:bodyPr vert="horz" wrap="square" lIns="0" tIns="0" rIns="0" bIns="0" rtlCol="0" anchor="ctr">
            <a:spAutoFit/>
          </a:bodyPr>
          <a:lstStyle/>
          <a:p>
            <a:pPr algn="ctr"/>
            <a:r>
              <a:rPr lang="en-US" sz="1600" i="1">
                <a:solidFill>
                  <a:srgbClr val="072646"/>
                </a:solidFill>
                <a:latin typeface="Georgia" panose="02040502050405020303" pitchFamily="18" charset="0"/>
              </a:rPr>
              <a:t>Know the Word. Live the Word. Preach the Word. Be Bold.</a:t>
            </a:r>
          </a:p>
        </p:txBody>
      </p:sp>
    </p:spTree>
    <p:extLst>
      <p:ext uri="{BB962C8B-B14F-4D97-AF65-F5344CB8AC3E}">
        <p14:creationId xmlns:p14="http://schemas.microsoft.com/office/powerpoint/2010/main" val="2411600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667B47-5DE5-8068-A3C2-FE0EA0DCE4D7}"/>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B1B8E61-B437-A471-B7E6-FA0DE46222B2}"/>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2CA210B-79AA-D8A9-975C-4B69CAA98096}"/>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C183879-9277-23E3-9C7C-67ACACE6E441}"/>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Acts 2:1–3</a:t>
            </a:r>
          </a:p>
        </p:txBody>
      </p:sp>
      <p:sp>
        <p:nvSpPr>
          <p:cNvPr id="6" name="TextBox 5">
            <a:extLst>
              <a:ext uri="{FF2B5EF4-FFF2-40B4-BE49-F238E27FC236}">
                <a16:creationId xmlns:a16="http://schemas.microsoft.com/office/drawing/2014/main" id="{1ECF1F1E-DDB9-6DF9-4D89-628DEDBDABA9}"/>
              </a:ext>
            </a:extLst>
          </p:cNvPr>
          <p:cNvSpPr txBox="1"/>
          <p:nvPr/>
        </p:nvSpPr>
        <p:spPr>
          <a:xfrm>
            <a:off x="301752" y="960120"/>
            <a:ext cx="11585448" cy="5541264"/>
          </a:xfrm>
          <a:prstGeom prst="rect">
            <a:avLst/>
          </a:prstGeom>
          <a:noFill/>
        </p:spPr>
        <p:txBody>
          <a:bodyPr vert="horz" wrap="square" lIns="27432" tIns="27432" rIns="27432" bIns="27432" rtlCol="0" anchor="t">
            <a:normAutofit fontScale="85000" lnSpcReduction="10000"/>
          </a:bodyPr>
          <a:lstStyle/>
          <a:p>
            <a:r>
              <a:rPr lang="en-US" sz="5600" b="1">
                <a:solidFill>
                  <a:srgbClr val="121212"/>
                </a:solidFill>
                <a:latin typeface="Georgia" panose="02040502050405020303" pitchFamily="18" charset="0"/>
              </a:rPr>
              <a:t>1</a:t>
            </a:r>
            <a:r>
              <a:rPr lang="en-US" sz="5600">
                <a:solidFill>
                  <a:srgbClr val="121212"/>
                </a:solidFill>
                <a:latin typeface="Georgia" panose="02040502050405020303" pitchFamily="18" charset="0"/>
              </a:rPr>
              <a:t> And when the day of Pentecost was fully come, they were all with one accord in one place. </a:t>
            </a:r>
            <a:r>
              <a:rPr lang="en-US" sz="5600" b="1">
                <a:solidFill>
                  <a:srgbClr val="121212"/>
                </a:solidFill>
                <a:latin typeface="Georgia" panose="02040502050405020303" pitchFamily="18" charset="0"/>
              </a:rPr>
              <a:t>2</a:t>
            </a:r>
            <a:r>
              <a:rPr lang="en-US" sz="5600">
                <a:solidFill>
                  <a:srgbClr val="121212"/>
                </a:solidFill>
                <a:latin typeface="Georgia" panose="02040502050405020303" pitchFamily="18" charset="0"/>
              </a:rPr>
              <a:t> And suddenly there came a sound from heaven as of a rushing mighty wind, and it filled all the house where they were sitting. </a:t>
            </a:r>
            <a:r>
              <a:rPr lang="en-US" sz="5600" b="1">
                <a:solidFill>
                  <a:srgbClr val="121212"/>
                </a:solidFill>
                <a:latin typeface="Georgia" panose="02040502050405020303" pitchFamily="18" charset="0"/>
              </a:rPr>
              <a:t>3</a:t>
            </a:r>
            <a:r>
              <a:rPr lang="en-US" sz="5600">
                <a:solidFill>
                  <a:srgbClr val="121212"/>
                </a:solidFill>
                <a:latin typeface="Georgia" panose="02040502050405020303" pitchFamily="18" charset="0"/>
              </a:rPr>
              <a:t> And there appeared unto them cloven tongues like as of fire, and it sat upon each of them.</a:t>
            </a:r>
          </a:p>
        </p:txBody>
      </p:sp>
      <p:sp>
        <p:nvSpPr>
          <p:cNvPr id="7" name="TextBox 6">
            <a:extLst>
              <a:ext uri="{FF2B5EF4-FFF2-40B4-BE49-F238E27FC236}">
                <a16:creationId xmlns:a16="http://schemas.microsoft.com/office/drawing/2014/main" id="{21E9789B-033F-2D51-76CD-04E2C7A4493F}"/>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1 of 2</a:t>
            </a:r>
          </a:p>
        </p:txBody>
      </p:sp>
    </p:spTree>
    <p:extLst>
      <p:ext uri="{BB962C8B-B14F-4D97-AF65-F5344CB8AC3E}">
        <p14:creationId xmlns:p14="http://schemas.microsoft.com/office/powerpoint/2010/main" val="3086400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33C728-6B59-5204-7353-47ABF24FDBD9}"/>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4930112-D5C9-D09F-37F4-7A71E716BD22}"/>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29D298A-8A8F-3A93-54FF-A0F18C8D7988}"/>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B933A7F-809F-4055-8B86-D9A99C554C89}"/>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Acts 2:4</a:t>
            </a:r>
          </a:p>
        </p:txBody>
      </p:sp>
      <p:sp>
        <p:nvSpPr>
          <p:cNvPr id="6" name="TextBox 5">
            <a:extLst>
              <a:ext uri="{FF2B5EF4-FFF2-40B4-BE49-F238E27FC236}">
                <a16:creationId xmlns:a16="http://schemas.microsoft.com/office/drawing/2014/main" id="{8ECD0448-C4A1-C0EA-9936-DB58426396BB}"/>
              </a:ext>
            </a:extLst>
          </p:cNvPr>
          <p:cNvSpPr txBox="1"/>
          <p:nvPr/>
        </p:nvSpPr>
        <p:spPr>
          <a:xfrm>
            <a:off x="301752" y="960119"/>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4</a:t>
            </a:r>
            <a:r>
              <a:rPr lang="en-US" sz="5600">
                <a:solidFill>
                  <a:srgbClr val="121212"/>
                </a:solidFill>
                <a:latin typeface="Georgia" panose="02040502050405020303" pitchFamily="18" charset="0"/>
              </a:rPr>
              <a:t> And they were all filled with the Holy Ghost, and began to speak with other tongues, as the Spirit gave them utterance.</a:t>
            </a:r>
          </a:p>
        </p:txBody>
      </p:sp>
      <p:sp>
        <p:nvSpPr>
          <p:cNvPr id="7" name="TextBox 6">
            <a:extLst>
              <a:ext uri="{FF2B5EF4-FFF2-40B4-BE49-F238E27FC236}">
                <a16:creationId xmlns:a16="http://schemas.microsoft.com/office/drawing/2014/main" id="{01B5D36F-01BD-CEED-7F0E-18448F959CBC}"/>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2 of 2</a:t>
            </a:r>
          </a:p>
        </p:txBody>
      </p:sp>
    </p:spTree>
    <p:extLst>
      <p:ext uri="{BB962C8B-B14F-4D97-AF65-F5344CB8AC3E}">
        <p14:creationId xmlns:p14="http://schemas.microsoft.com/office/powerpoint/2010/main" val="3197206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3D6F01-7FCD-A411-E33F-04D2BE3DFF4F}"/>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046B757-F347-4C2C-FC40-ECDACC3D18AC}"/>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2F13C55-F5F2-7541-B210-F3979ECC8A97}"/>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3402108-BABD-A6B2-5CB7-B6871A0E4334}"/>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Philippians 4:6–7</a:t>
            </a:r>
          </a:p>
        </p:txBody>
      </p:sp>
      <p:sp>
        <p:nvSpPr>
          <p:cNvPr id="6" name="TextBox 5">
            <a:extLst>
              <a:ext uri="{FF2B5EF4-FFF2-40B4-BE49-F238E27FC236}">
                <a16:creationId xmlns:a16="http://schemas.microsoft.com/office/drawing/2014/main" id="{360BE63D-FAB7-A56A-6871-8914CA016EB3}"/>
              </a:ext>
            </a:extLst>
          </p:cNvPr>
          <p:cNvSpPr txBox="1"/>
          <p:nvPr/>
        </p:nvSpPr>
        <p:spPr>
          <a:xfrm>
            <a:off x="301752" y="960120"/>
            <a:ext cx="11585448" cy="5541264"/>
          </a:xfrm>
          <a:prstGeom prst="rect">
            <a:avLst/>
          </a:prstGeom>
          <a:noFill/>
        </p:spPr>
        <p:txBody>
          <a:bodyPr vert="horz" wrap="square" lIns="27432" tIns="27432" rIns="27432" bIns="27432" rtlCol="0" anchor="t">
            <a:normAutofit fontScale="92500" lnSpcReduction="10000"/>
          </a:bodyPr>
          <a:lstStyle/>
          <a:p>
            <a:r>
              <a:rPr lang="en-US" sz="5600" b="1">
                <a:solidFill>
                  <a:srgbClr val="121212"/>
                </a:solidFill>
                <a:latin typeface="Georgia" panose="02040502050405020303" pitchFamily="18" charset="0"/>
              </a:rPr>
              <a:t>6</a:t>
            </a:r>
            <a:r>
              <a:rPr lang="en-US" sz="5600">
                <a:solidFill>
                  <a:srgbClr val="121212"/>
                </a:solidFill>
                <a:latin typeface="Georgia" panose="02040502050405020303" pitchFamily="18" charset="0"/>
              </a:rPr>
              <a:t> Be careful for nothing; but in every thing by prayer and supplication with thanksgiving let your requests be made known unto God. </a:t>
            </a:r>
            <a:r>
              <a:rPr lang="en-US" sz="5600" b="1">
                <a:solidFill>
                  <a:srgbClr val="121212"/>
                </a:solidFill>
                <a:latin typeface="Georgia" panose="02040502050405020303" pitchFamily="18" charset="0"/>
              </a:rPr>
              <a:t>7</a:t>
            </a:r>
            <a:r>
              <a:rPr lang="en-US" sz="5600">
                <a:solidFill>
                  <a:srgbClr val="121212"/>
                </a:solidFill>
                <a:latin typeface="Georgia" panose="02040502050405020303" pitchFamily="18" charset="0"/>
              </a:rPr>
              <a:t> And the peace of God, which passeth all understanding, shall keep your hearts and minds through Christ Jesus.</a:t>
            </a:r>
          </a:p>
        </p:txBody>
      </p:sp>
    </p:spTree>
    <p:extLst>
      <p:ext uri="{BB962C8B-B14F-4D97-AF65-F5344CB8AC3E}">
        <p14:creationId xmlns:p14="http://schemas.microsoft.com/office/powerpoint/2010/main" val="548719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6D2606B-8297-569F-028F-CDD25BEC3597}"/>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ECE3654-66C7-9D6E-8BE5-F323DF7A3381}"/>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7DC3814-F3E2-6A7E-49CB-3B56AE180AC3}"/>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6129B29-B0DC-C5A1-81C7-D703E3CAD1B7}"/>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Romans 4:5</a:t>
            </a:r>
          </a:p>
        </p:txBody>
      </p:sp>
      <p:sp>
        <p:nvSpPr>
          <p:cNvPr id="6" name="TextBox 5">
            <a:extLst>
              <a:ext uri="{FF2B5EF4-FFF2-40B4-BE49-F238E27FC236}">
                <a16:creationId xmlns:a16="http://schemas.microsoft.com/office/drawing/2014/main" id="{0B2DD82E-2846-03F2-1E9C-FDDDC9571F30}"/>
              </a:ext>
            </a:extLst>
          </p:cNvPr>
          <p:cNvSpPr txBox="1"/>
          <p:nvPr/>
        </p:nvSpPr>
        <p:spPr>
          <a:xfrm>
            <a:off x="301752" y="960119"/>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5</a:t>
            </a:r>
            <a:r>
              <a:rPr lang="en-US" sz="5600">
                <a:solidFill>
                  <a:srgbClr val="121212"/>
                </a:solidFill>
                <a:latin typeface="Georgia" panose="02040502050405020303" pitchFamily="18" charset="0"/>
              </a:rPr>
              <a:t> But to him that worketh not, but believeth on him that justifieth the ungodly, his faith is counted for righteousness.</a:t>
            </a:r>
          </a:p>
        </p:txBody>
      </p:sp>
    </p:spTree>
    <p:extLst>
      <p:ext uri="{BB962C8B-B14F-4D97-AF65-F5344CB8AC3E}">
        <p14:creationId xmlns:p14="http://schemas.microsoft.com/office/powerpoint/2010/main" val="1511459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2EEA6A-02A7-A6E1-D1F1-42D5C10A40E9}"/>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32FA091-7C50-8C9C-718A-26D955C03025}"/>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36ECD39-88A8-2FC8-57DE-6D1184B3CC65}"/>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EA6B915-498F-440B-A926-408E9AE48B9E}"/>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Acts 1:12–13</a:t>
            </a:r>
          </a:p>
        </p:txBody>
      </p:sp>
      <p:sp>
        <p:nvSpPr>
          <p:cNvPr id="6" name="TextBox 5">
            <a:extLst>
              <a:ext uri="{FF2B5EF4-FFF2-40B4-BE49-F238E27FC236}">
                <a16:creationId xmlns:a16="http://schemas.microsoft.com/office/drawing/2014/main" id="{A47797A1-DA5C-DF05-2BA0-1D3991A5C2B0}"/>
              </a:ext>
            </a:extLst>
          </p:cNvPr>
          <p:cNvSpPr txBox="1"/>
          <p:nvPr/>
        </p:nvSpPr>
        <p:spPr>
          <a:xfrm>
            <a:off x="301752" y="960120"/>
            <a:ext cx="11585448" cy="5541264"/>
          </a:xfrm>
          <a:prstGeom prst="rect">
            <a:avLst/>
          </a:prstGeom>
          <a:noFill/>
        </p:spPr>
        <p:txBody>
          <a:bodyPr vert="horz" wrap="square" lIns="27432" tIns="27432" rIns="27432" bIns="27432" rtlCol="0" anchor="t">
            <a:normAutofit fontScale="77500" lnSpcReduction="20000"/>
          </a:bodyPr>
          <a:lstStyle/>
          <a:p>
            <a:r>
              <a:rPr lang="en-US" sz="5600" b="1">
                <a:solidFill>
                  <a:srgbClr val="121212"/>
                </a:solidFill>
                <a:latin typeface="Georgia" panose="02040502050405020303" pitchFamily="18" charset="0"/>
              </a:rPr>
              <a:t>12</a:t>
            </a:r>
            <a:r>
              <a:rPr lang="en-US" sz="5600">
                <a:solidFill>
                  <a:srgbClr val="121212"/>
                </a:solidFill>
                <a:latin typeface="Georgia" panose="02040502050405020303" pitchFamily="18" charset="0"/>
              </a:rPr>
              <a:t> Then returned they unto Jerusalem from the mount called Olivet, which is from Jerusalem a sabbath day’s journey. </a:t>
            </a:r>
            <a:r>
              <a:rPr lang="en-US" sz="5600" b="1">
                <a:solidFill>
                  <a:srgbClr val="121212"/>
                </a:solidFill>
                <a:latin typeface="Georgia" panose="02040502050405020303" pitchFamily="18" charset="0"/>
              </a:rPr>
              <a:t>13</a:t>
            </a:r>
            <a:r>
              <a:rPr lang="en-US" sz="5600">
                <a:solidFill>
                  <a:srgbClr val="121212"/>
                </a:solidFill>
                <a:latin typeface="Georgia" panose="02040502050405020303" pitchFamily="18" charset="0"/>
              </a:rPr>
              <a:t> And when they were come in, they went up into an upper room, where abode both Peter, and James, and John, and Andrew, Philip, and Thomas, Bartholomew, and Matthew, James the son of Alphaeus, and Simon Zelotes, and Judas the brother of James.</a:t>
            </a:r>
          </a:p>
        </p:txBody>
      </p:sp>
      <p:sp>
        <p:nvSpPr>
          <p:cNvPr id="7" name="TextBox 6">
            <a:extLst>
              <a:ext uri="{FF2B5EF4-FFF2-40B4-BE49-F238E27FC236}">
                <a16:creationId xmlns:a16="http://schemas.microsoft.com/office/drawing/2014/main" id="{E814655E-736F-3734-4504-BF71ED93A396}"/>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1 of 2</a:t>
            </a:r>
          </a:p>
        </p:txBody>
      </p:sp>
    </p:spTree>
    <p:extLst>
      <p:ext uri="{BB962C8B-B14F-4D97-AF65-F5344CB8AC3E}">
        <p14:creationId xmlns:p14="http://schemas.microsoft.com/office/powerpoint/2010/main" val="2068573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C0290C-9E7C-74F4-8670-B727C9A8BF42}"/>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9A7039A-3366-4A06-B19E-7529593E0874}"/>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0998E6B-6C23-81A5-8E2C-0F51C1E255FF}"/>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F83CB0A-3E20-6DAE-3BD6-7730007FF3B1}"/>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Acts 1:14</a:t>
            </a:r>
          </a:p>
        </p:txBody>
      </p:sp>
      <p:sp>
        <p:nvSpPr>
          <p:cNvPr id="6" name="TextBox 5">
            <a:extLst>
              <a:ext uri="{FF2B5EF4-FFF2-40B4-BE49-F238E27FC236}">
                <a16:creationId xmlns:a16="http://schemas.microsoft.com/office/drawing/2014/main" id="{3063A319-F344-8A98-9642-CA344B59C463}"/>
              </a:ext>
            </a:extLst>
          </p:cNvPr>
          <p:cNvSpPr txBox="1"/>
          <p:nvPr/>
        </p:nvSpPr>
        <p:spPr>
          <a:xfrm>
            <a:off x="301752" y="960120"/>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14</a:t>
            </a:r>
            <a:r>
              <a:rPr lang="en-US" sz="5600">
                <a:solidFill>
                  <a:srgbClr val="121212"/>
                </a:solidFill>
                <a:latin typeface="Georgia" panose="02040502050405020303" pitchFamily="18" charset="0"/>
              </a:rPr>
              <a:t> These all continued with one accord in prayer and supplication, with the women, and Mary the mother of Jesus, and with his brethren.</a:t>
            </a:r>
          </a:p>
        </p:txBody>
      </p:sp>
      <p:sp>
        <p:nvSpPr>
          <p:cNvPr id="7" name="TextBox 6">
            <a:extLst>
              <a:ext uri="{FF2B5EF4-FFF2-40B4-BE49-F238E27FC236}">
                <a16:creationId xmlns:a16="http://schemas.microsoft.com/office/drawing/2014/main" id="{9F97352E-877D-6AE4-386F-256856C8CCC2}"/>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2 of 2</a:t>
            </a:r>
          </a:p>
        </p:txBody>
      </p:sp>
    </p:spTree>
    <p:extLst>
      <p:ext uri="{BB962C8B-B14F-4D97-AF65-F5344CB8AC3E}">
        <p14:creationId xmlns:p14="http://schemas.microsoft.com/office/powerpoint/2010/main" val="1652506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C4B9ED-2207-DA83-405B-2364F2C1B03A}"/>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2DE021D-E0F2-DF0B-591B-DEC806D22F99}"/>
              </a:ext>
            </a:extLst>
          </p:cNvPr>
          <p:cNvSpPr/>
          <p:nvPr/>
        </p:nvSpPr>
        <p:spPr>
          <a:xfrm>
            <a:off x="0" y="0"/>
            <a:ext cx="12192000" cy="99441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6BB2931-7BFC-99D9-9FB9-6F7AC136AC69}"/>
              </a:ext>
            </a:extLst>
          </p:cNvPr>
          <p:cNvSpPr/>
          <p:nvPr/>
        </p:nvSpPr>
        <p:spPr>
          <a:xfrm>
            <a:off x="0" y="99441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0B9C3E0-1A40-4E24-4161-2E07011B5C0D}"/>
              </a:ext>
            </a:extLst>
          </p:cNvPr>
          <p:cNvSpPr txBox="1"/>
          <p:nvPr/>
        </p:nvSpPr>
        <p:spPr>
          <a:xfrm>
            <a:off x="975360" y="171450"/>
            <a:ext cx="10241280" cy="492443"/>
          </a:xfrm>
          <a:prstGeom prst="rect">
            <a:avLst/>
          </a:prstGeom>
          <a:noFill/>
        </p:spPr>
        <p:txBody>
          <a:bodyPr vert="horz" lIns="0" tIns="0" rIns="0" bIns="0" rtlCol="0" anchor="ctr">
            <a:spAutoFit/>
          </a:bodyPr>
          <a:lstStyle/>
          <a:p>
            <a:pPr algn="ctr"/>
            <a:r>
              <a:rPr lang="en-US" sz="3200" b="1">
                <a:solidFill>
                  <a:srgbClr val="FFFFFF"/>
                </a:solidFill>
                <a:latin typeface="Georgia" panose="02040502050405020303" pitchFamily="18" charset="0"/>
              </a:rPr>
              <a:t>True Words Baptist Church</a:t>
            </a:r>
          </a:p>
        </p:txBody>
      </p:sp>
      <p:sp>
        <p:nvSpPr>
          <p:cNvPr id="6" name="Rectangle 5">
            <a:extLst>
              <a:ext uri="{FF2B5EF4-FFF2-40B4-BE49-F238E27FC236}">
                <a16:creationId xmlns:a16="http://schemas.microsoft.com/office/drawing/2014/main" id="{CF7E2F3C-A321-73FA-A52E-0F1C3B0E6998}"/>
              </a:ext>
            </a:extLst>
          </p:cNvPr>
          <p:cNvSpPr/>
          <p:nvPr/>
        </p:nvSpPr>
        <p:spPr>
          <a:xfrm>
            <a:off x="1280160" y="1680210"/>
            <a:ext cx="3840480"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83C7484-5E88-76A6-F5DC-FEA4040932A5}"/>
              </a:ext>
            </a:extLst>
          </p:cNvPr>
          <p:cNvSpPr/>
          <p:nvPr/>
        </p:nvSpPr>
        <p:spPr>
          <a:xfrm>
            <a:off x="7071360" y="1680210"/>
            <a:ext cx="3840479"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5A518C-A3CD-DE8F-C77A-DFE9C98F1D5E}"/>
              </a:ext>
            </a:extLst>
          </p:cNvPr>
          <p:cNvSpPr/>
          <p:nvPr/>
        </p:nvSpPr>
        <p:spPr>
          <a:xfrm>
            <a:off x="5779008" y="165481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9BD18E7-048E-AD8C-E9BD-73E939C68C67}"/>
              </a:ext>
            </a:extLst>
          </p:cNvPr>
          <p:cNvSpPr/>
          <p:nvPr/>
        </p:nvSpPr>
        <p:spPr>
          <a:xfrm rot="2700000">
            <a:off x="6047232" y="1616710"/>
            <a:ext cx="165100" cy="1651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B008371-8DC9-AE1C-3FAC-53449C0AE879}"/>
              </a:ext>
            </a:extLst>
          </p:cNvPr>
          <p:cNvSpPr/>
          <p:nvPr/>
        </p:nvSpPr>
        <p:spPr>
          <a:xfrm>
            <a:off x="6376416" y="165481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1FC2AF4-1B0C-FC6D-FA59-6A11C8ED06FD}"/>
              </a:ext>
            </a:extLst>
          </p:cNvPr>
          <p:cNvSpPr txBox="1"/>
          <p:nvPr/>
        </p:nvSpPr>
        <p:spPr>
          <a:xfrm>
            <a:off x="670560" y="2348865"/>
            <a:ext cx="10850880" cy="994410"/>
          </a:xfrm>
          <a:prstGeom prst="rect">
            <a:avLst/>
          </a:prstGeom>
          <a:noFill/>
        </p:spPr>
        <p:txBody>
          <a:bodyPr vert="horz" wrap="square" lIns="0" tIns="0" rIns="0" bIns="0" rtlCol="0" anchor="ctr">
            <a:normAutofit lnSpcReduction="10000"/>
          </a:bodyPr>
          <a:lstStyle/>
          <a:p>
            <a:pPr algn="ctr"/>
            <a:r>
              <a:rPr lang="en-US" sz="6800" b="1">
                <a:solidFill>
                  <a:srgbClr val="072646"/>
                </a:solidFill>
                <a:latin typeface="Georgia" panose="02040502050405020303" pitchFamily="18" charset="0"/>
              </a:rPr>
              <a:t>Before the Fire Fell</a:t>
            </a:r>
          </a:p>
        </p:txBody>
      </p:sp>
      <p:sp>
        <p:nvSpPr>
          <p:cNvPr id="12" name="TextBox 11">
            <a:extLst>
              <a:ext uri="{FF2B5EF4-FFF2-40B4-BE49-F238E27FC236}">
                <a16:creationId xmlns:a16="http://schemas.microsoft.com/office/drawing/2014/main" id="{F135FC80-F55B-4759-A939-4FDF003A211C}"/>
              </a:ext>
            </a:extLst>
          </p:cNvPr>
          <p:cNvSpPr txBox="1"/>
          <p:nvPr/>
        </p:nvSpPr>
        <p:spPr>
          <a:xfrm>
            <a:off x="975360" y="3669030"/>
            <a:ext cx="10241280" cy="738664"/>
          </a:xfrm>
          <a:prstGeom prst="rect">
            <a:avLst/>
          </a:prstGeom>
          <a:noFill/>
        </p:spPr>
        <p:txBody>
          <a:bodyPr vert="horz" wrap="square" lIns="0" tIns="0" rIns="0" bIns="0" rtlCol="0" anchor="ctr">
            <a:normAutofit/>
          </a:bodyPr>
          <a:lstStyle/>
          <a:p>
            <a:pPr algn="ctr"/>
            <a:r>
              <a:rPr lang="en-US" sz="4800" i="1">
                <a:solidFill>
                  <a:srgbClr val="141414"/>
                </a:solidFill>
                <a:latin typeface="Georgia" panose="02040502050405020303" pitchFamily="18" charset="0"/>
              </a:rPr>
              <a:t>Acts 1:12–14</a:t>
            </a:r>
          </a:p>
        </p:txBody>
      </p:sp>
      <p:sp>
        <p:nvSpPr>
          <p:cNvPr id="13" name="Rectangle 12">
            <a:extLst>
              <a:ext uri="{FF2B5EF4-FFF2-40B4-BE49-F238E27FC236}">
                <a16:creationId xmlns:a16="http://schemas.microsoft.com/office/drawing/2014/main" id="{9F1BDACE-68D4-D19C-AFC3-54591503AA4E}"/>
              </a:ext>
            </a:extLst>
          </p:cNvPr>
          <p:cNvSpPr/>
          <p:nvPr/>
        </p:nvSpPr>
        <p:spPr>
          <a:xfrm>
            <a:off x="1280160" y="4834890"/>
            <a:ext cx="3840480"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A2D0780-5A0F-208F-703E-0DB6674A6FE7}"/>
              </a:ext>
            </a:extLst>
          </p:cNvPr>
          <p:cNvSpPr/>
          <p:nvPr/>
        </p:nvSpPr>
        <p:spPr>
          <a:xfrm>
            <a:off x="7071360" y="4834890"/>
            <a:ext cx="3840479"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FD58A27-D67C-D318-1341-117505624510}"/>
              </a:ext>
            </a:extLst>
          </p:cNvPr>
          <p:cNvSpPr/>
          <p:nvPr/>
        </p:nvSpPr>
        <p:spPr>
          <a:xfrm>
            <a:off x="5779008" y="480949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400DF98-66D8-8D69-A800-652779144C10}"/>
              </a:ext>
            </a:extLst>
          </p:cNvPr>
          <p:cNvSpPr/>
          <p:nvPr/>
        </p:nvSpPr>
        <p:spPr>
          <a:xfrm rot="2700000">
            <a:off x="6047232" y="4771390"/>
            <a:ext cx="165100" cy="1651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0DA9C2B-3D5F-CCDC-9BA6-A48A283C6616}"/>
              </a:ext>
            </a:extLst>
          </p:cNvPr>
          <p:cNvSpPr/>
          <p:nvPr/>
        </p:nvSpPr>
        <p:spPr>
          <a:xfrm>
            <a:off x="6376416" y="480949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2E89B26-B5E7-D821-4B8F-AA62790256FA}"/>
              </a:ext>
            </a:extLst>
          </p:cNvPr>
          <p:cNvSpPr txBox="1"/>
          <p:nvPr/>
        </p:nvSpPr>
        <p:spPr>
          <a:xfrm>
            <a:off x="1463040" y="5040630"/>
            <a:ext cx="9265920" cy="461665"/>
          </a:xfrm>
          <a:prstGeom prst="rect">
            <a:avLst/>
          </a:prstGeom>
          <a:noFill/>
        </p:spPr>
        <p:txBody>
          <a:bodyPr vert="horz" lIns="0" tIns="0" rIns="0" bIns="0" rtlCol="0" anchor="ctr">
            <a:spAutoFit/>
          </a:bodyPr>
          <a:lstStyle/>
          <a:p>
            <a:pPr algn="ctr"/>
            <a:r>
              <a:rPr lang="en-US" sz="3000">
                <a:solidFill>
                  <a:srgbClr val="072646"/>
                </a:solidFill>
                <a:latin typeface="Georgia" panose="02040502050405020303" pitchFamily="18" charset="0"/>
              </a:rPr>
              <a:t>Pastor Joshua Tapp</a:t>
            </a:r>
          </a:p>
        </p:txBody>
      </p:sp>
      <p:sp>
        <p:nvSpPr>
          <p:cNvPr id="19" name="TextBox 18">
            <a:extLst>
              <a:ext uri="{FF2B5EF4-FFF2-40B4-BE49-F238E27FC236}">
                <a16:creationId xmlns:a16="http://schemas.microsoft.com/office/drawing/2014/main" id="{3356B56D-3EDC-09A9-83B1-E20A47D0D0C2}"/>
              </a:ext>
            </a:extLst>
          </p:cNvPr>
          <p:cNvSpPr txBox="1"/>
          <p:nvPr/>
        </p:nvSpPr>
        <p:spPr>
          <a:xfrm>
            <a:off x="1219200" y="6206490"/>
            <a:ext cx="9753600" cy="215444"/>
          </a:xfrm>
          <a:prstGeom prst="rect">
            <a:avLst/>
          </a:prstGeom>
          <a:noFill/>
        </p:spPr>
        <p:txBody>
          <a:bodyPr vert="horz" lIns="0" tIns="0" rIns="0" bIns="0" rtlCol="0" anchor="ctr">
            <a:spAutoFit/>
          </a:bodyPr>
          <a:lstStyle/>
          <a:p>
            <a:pPr algn="ctr"/>
            <a:r>
              <a:rPr lang="en-US" sz="1400" i="1">
                <a:solidFill>
                  <a:srgbClr val="072646"/>
                </a:solidFill>
                <a:latin typeface="Georgia" panose="02040502050405020303" pitchFamily="18" charset="0"/>
              </a:rPr>
              <a:t>Know the Word. Live the Word. Preach the Word. Be Bold.</a:t>
            </a:r>
          </a:p>
        </p:txBody>
      </p:sp>
    </p:spTree>
    <p:extLst>
      <p:ext uri="{BB962C8B-B14F-4D97-AF65-F5344CB8AC3E}">
        <p14:creationId xmlns:p14="http://schemas.microsoft.com/office/powerpoint/2010/main" val="3713948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17FED0-1013-DB1B-307A-38DA2F95DC70}"/>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A4B940F-4D16-4293-3B40-9461B7CD4FCE}"/>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7E2FDA7-1752-D84A-EFE0-C80BB10F0C09}"/>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C620E1-4C19-E667-34B8-3473C3629EDC}"/>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Acts 1:12–13</a:t>
            </a:r>
          </a:p>
        </p:txBody>
      </p:sp>
      <p:sp>
        <p:nvSpPr>
          <p:cNvPr id="6" name="TextBox 5">
            <a:extLst>
              <a:ext uri="{FF2B5EF4-FFF2-40B4-BE49-F238E27FC236}">
                <a16:creationId xmlns:a16="http://schemas.microsoft.com/office/drawing/2014/main" id="{451E3D65-0046-AAF2-EB9D-51A300963560}"/>
              </a:ext>
            </a:extLst>
          </p:cNvPr>
          <p:cNvSpPr txBox="1"/>
          <p:nvPr/>
        </p:nvSpPr>
        <p:spPr>
          <a:xfrm>
            <a:off x="301752" y="960120"/>
            <a:ext cx="11585448" cy="5541264"/>
          </a:xfrm>
          <a:prstGeom prst="rect">
            <a:avLst/>
          </a:prstGeom>
          <a:noFill/>
        </p:spPr>
        <p:txBody>
          <a:bodyPr vert="horz" wrap="square" lIns="27432" tIns="27432" rIns="27432" bIns="27432" rtlCol="0" anchor="t">
            <a:normAutofit fontScale="77500" lnSpcReduction="20000"/>
          </a:bodyPr>
          <a:lstStyle/>
          <a:p>
            <a:r>
              <a:rPr lang="en-US" sz="5600" b="1">
                <a:solidFill>
                  <a:srgbClr val="121212"/>
                </a:solidFill>
                <a:latin typeface="Georgia" panose="02040502050405020303" pitchFamily="18" charset="0"/>
              </a:rPr>
              <a:t>12</a:t>
            </a:r>
            <a:r>
              <a:rPr lang="en-US" sz="5600">
                <a:solidFill>
                  <a:srgbClr val="121212"/>
                </a:solidFill>
                <a:latin typeface="Georgia" panose="02040502050405020303" pitchFamily="18" charset="0"/>
              </a:rPr>
              <a:t> Then returned they unto Jerusalem from the mount called Olivet, which is from Jerusalem a sabbath day’s journey. </a:t>
            </a:r>
            <a:r>
              <a:rPr lang="en-US" sz="5600" b="1">
                <a:solidFill>
                  <a:srgbClr val="121212"/>
                </a:solidFill>
                <a:latin typeface="Georgia" panose="02040502050405020303" pitchFamily="18" charset="0"/>
              </a:rPr>
              <a:t>13</a:t>
            </a:r>
            <a:r>
              <a:rPr lang="en-US" sz="5600">
                <a:solidFill>
                  <a:srgbClr val="121212"/>
                </a:solidFill>
                <a:latin typeface="Georgia" panose="02040502050405020303" pitchFamily="18" charset="0"/>
              </a:rPr>
              <a:t> And when they were come in, they went up into an upper room, where abode both Peter, and James, and John, and Andrew, Philip, and Thomas, Bartholomew, and Matthew, James the son of Alphaeus, and Simon Zelotes, and Judas the brother of James.</a:t>
            </a:r>
          </a:p>
        </p:txBody>
      </p:sp>
      <p:sp>
        <p:nvSpPr>
          <p:cNvPr id="7" name="TextBox 6">
            <a:extLst>
              <a:ext uri="{FF2B5EF4-FFF2-40B4-BE49-F238E27FC236}">
                <a16:creationId xmlns:a16="http://schemas.microsoft.com/office/drawing/2014/main" id="{0D07540A-D808-80A7-00FA-F6DC198396E1}"/>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1 of 2</a:t>
            </a:r>
          </a:p>
        </p:txBody>
      </p:sp>
    </p:spTree>
    <p:extLst>
      <p:ext uri="{BB962C8B-B14F-4D97-AF65-F5344CB8AC3E}">
        <p14:creationId xmlns:p14="http://schemas.microsoft.com/office/powerpoint/2010/main" val="777305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0ED5B7-D1D0-E3CE-F72E-E2EF9E962519}"/>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D0EA79D-1057-AE6A-4B4E-2276B10155AF}"/>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FD04692-C964-BE9E-E92F-0F936C703F67}"/>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56915C8-2697-4F27-12E4-7B08EC94587E}"/>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Acts 1:14</a:t>
            </a:r>
          </a:p>
        </p:txBody>
      </p:sp>
      <p:sp>
        <p:nvSpPr>
          <p:cNvPr id="6" name="TextBox 5">
            <a:extLst>
              <a:ext uri="{FF2B5EF4-FFF2-40B4-BE49-F238E27FC236}">
                <a16:creationId xmlns:a16="http://schemas.microsoft.com/office/drawing/2014/main" id="{F439D456-8CB7-4AF7-4AF8-273E827C53AE}"/>
              </a:ext>
            </a:extLst>
          </p:cNvPr>
          <p:cNvSpPr txBox="1"/>
          <p:nvPr/>
        </p:nvSpPr>
        <p:spPr>
          <a:xfrm>
            <a:off x="301752" y="960120"/>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14</a:t>
            </a:r>
            <a:r>
              <a:rPr lang="en-US" sz="5600">
                <a:solidFill>
                  <a:srgbClr val="121212"/>
                </a:solidFill>
                <a:latin typeface="Georgia" panose="02040502050405020303" pitchFamily="18" charset="0"/>
              </a:rPr>
              <a:t> These all continued with one accord in prayer and supplication, with the women, and Mary the mother of Jesus, and with his brethren.</a:t>
            </a:r>
          </a:p>
        </p:txBody>
      </p:sp>
      <p:sp>
        <p:nvSpPr>
          <p:cNvPr id="7" name="TextBox 6">
            <a:extLst>
              <a:ext uri="{FF2B5EF4-FFF2-40B4-BE49-F238E27FC236}">
                <a16:creationId xmlns:a16="http://schemas.microsoft.com/office/drawing/2014/main" id="{29663885-09E8-6441-22EE-5F735B3B7380}"/>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2 of 2</a:t>
            </a:r>
          </a:p>
        </p:txBody>
      </p:sp>
    </p:spTree>
    <p:extLst>
      <p:ext uri="{BB962C8B-B14F-4D97-AF65-F5344CB8AC3E}">
        <p14:creationId xmlns:p14="http://schemas.microsoft.com/office/powerpoint/2010/main" val="2889042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56EBC5-DB43-0277-AFD6-6480C3D393FB}"/>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DC5C105-21E2-ACEA-B51D-1071B6E8D83F}"/>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E57B1E4-0E59-6DDB-80E7-C8641FB20EE2}"/>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512172B-D29A-A607-9549-2FABBC9F6FDB}"/>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Acts 1:4–5</a:t>
            </a:r>
          </a:p>
        </p:txBody>
      </p:sp>
      <p:sp>
        <p:nvSpPr>
          <p:cNvPr id="6" name="TextBox 5">
            <a:extLst>
              <a:ext uri="{FF2B5EF4-FFF2-40B4-BE49-F238E27FC236}">
                <a16:creationId xmlns:a16="http://schemas.microsoft.com/office/drawing/2014/main" id="{F1C84BE1-C8D6-9320-0C70-4B2E5DA6C0AE}"/>
              </a:ext>
            </a:extLst>
          </p:cNvPr>
          <p:cNvSpPr txBox="1"/>
          <p:nvPr/>
        </p:nvSpPr>
        <p:spPr>
          <a:xfrm>
            <a:off x="301752" y="960120"/>
            <a:ext cx="11585448" cy="5541264"/>
          </a:xfrm>
          <a:prstGeom prst="rect">
            <a:avLst/>
          </a:prstGeom>
          <a:noFill/>
        </p:spPr>
        <p:txBody>
          <a:bodyPr vert="horz" wrap="square" lIns="27432" tIns="27432" rIns="27432" bIns="27432" rtlCol="0" anchor="t">
            <a:normAutofit fontScale="92500" lnSpcReduction="20000"/>
          </a:bodyPr>
          <a:lstStyle/>
          <a:p>
            <a:r>
              <a:rPr lang="en-US" sz="5600" b="1">
                <a:solidFill>
                  <a:srgbClr val="121212"/>
                </a:solidFill>
                <a:latin typeface="Georgia" panose="02040502050405020303" pitchFamily="18" charset="0"/>
              </a:rPr>
              <a:t>4</a:t>
            </a:r>
            <a:r>
              <a:rPr lang="en-US" sz="5600">
                <a:solidFill>
                  <a:srgbClr val="121212"/>
                </a:solidFill>
                <a:latin typeface="Georgia" panose="02040502050405020303" pitchFamily="18" charset="0"/>
              </a:rPr>
              <a:t> And, being assembled together with them, commanded them that they should not depart from Jerusalem, but wait for the promise of the Father, which, saith he, ye have heard of me. </a:t>
            </a:r>
            <a:r>
              <a:rPr lang="en-US" sz="5600" b="1">
                <a:solidFill>
                  <a:srgbClr val="121212"/>
                </a:solidFill>
                <a:latin typeface="Georgia" panose="02040502050405020303" pitchFamily="18" charset="0"/>
              </a:rPr>
              <a:t>5</a:t>
            </a:r>
            <a:r>
              <a:rPr lang="en-US" sz="5600">
                <a:solidFill>
                  <a:srgbClr val="121212"/>
                </a:solidFill>
                <a:latin typeface="Georgia" panose="02040502050405020303" pitchFamily="18" charset="0"/>
              </a:rPr>
              <a:t> For John truly baptized with water; but ye shall be baptized with the Holy Ghost not many days hence.</a:t>
            </a:r>
          </a:p>
        </p:txBody>
      </p:sp>
    </p:spTree>
    <p:extLst>
      <p:ext uri="{BB962C8B-B14F-4D97-AF65-F5344CB8AC3E}">
        <p14:creationId xmlns:p14="http://schemas.microsoft.com/office/powerpoint/2010/main" val="852952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0275E3B-CFE2-28D8-ED31-A56BD2A9CE97}"/>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0CCCB57-8D49-8C04-D199-490F308CC794}"/>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8C5E183-CF86-0BFB-D86D-E042AD0EB26D}"/>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66CA9C3-F53C-DDBF-B6AE-75C47F909EC5}"/>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Luke 24:52–53</a:t>
            </a:r>
          </a:p>
        </p:txBody>
      </p:sp>
      <p:sp>
        <p:nvSpPr>
          <p:cNvPr id="6" name="TextBox 5">
            <a:extLst>
              <a:ext uri="{FF2B5EF4-FFF2-40B4-BE49-F238E27FC236}">
                <a16:creationId xmlns:a16="http://schemas.microsoft.com/office/drawing/2014/main" id="{682BB91E-DE7C-AF8E-0F96-3D1980D1AE0C}"/>
              </a:ext>
            </a:extLst>
          </p:cNvPr>
          <p:cNvSpPr txBox="1"/>
          <p:nvPr/>
        </p:nvSpPr>
        <p:spPr>
          <a:xfrm>
            <a:off x="301752" y="960120"/>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52</a:t>
            </a:r>
            <a:r>
              <a:rPr lang="en-US" sz="5600">
                <a:solidFill>
                  <a:srgbClr val="121212"/>
                </a:solidFill>
                <a:latin typeface="Georgia" panose="02040502050405020303" pitchFamily="18" charset="0"/>
              </a:rPr>
              <a:t> And they worshipped him, and returned to Jerusalem with great joy: </a:t>
            </a:r>
            <a:r>
              <a:rPr lang="en-US" sz="5600" b="1">
                <a:solidFill>
                  <a:srgbClr val="121212"/>
                </a:solidFill>
                <a:latin typeface="Georgia" panose="02040502050405020303" pitchFamily="18" charset="0"/>
              </a:rPr>
              <a:t>53</a:t>
            </a:r>
            <a:r>
              <a:rPr lang="en-US" sz="5600">
                <a:solidFill>
                  <a:srgbClr val="121212"/>
                </a:solidFill>
                <a:latin typeface="Georgia" panose="02040502050405020303" pitchFamily="18" charset="0"/>
              </a:rPr>
              <a:t> And were continually in the temple, praising and blessing God. Amen.</a:t>
            </a:r>
          </a:p>
        </p:txBody>
      </p:sp>
    </p:spTree>
    <p:extLst>
      <p:ext uri="{BB962C8B-B14F-4D97-AF65-F5344CB8AC3E}">
        <p14:creationId xmlns:p14="http://schemas.microsoft.com/office/powerpoint/2010/main" val="566848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304257-45FB-04CA-48A8-820D8C6CD894}"/>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702D313-12A9-32FA-2014-3857AE5B53D7}"/>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85491F8-A7C3-520C-8F5E-9C59443D3F95}"/>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1D1D9E6-EFEE-1818-1DA6-C97E0A0B6341}"/>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Hebrews 10:24–25</a:t>
            </a:r>
          </a:p>
        </p:txBody>
      </p:sp>
      <p:sp>
        <p:nvSpPr>
          <p:cNvPr id="6" name="TextBox 5">
            <a:extLst>
              <a:ext uri="{FF2B5EF4-FFF2-40B4-BE49-F238E27FC236}">
                <a16:creationId xmlns:a16="http://schemas.microsoft.com/office/drawing/2014/main" id="{521B393D-F3B6-AB6B-3901-168AF2A744E0}"/>
              </a:ext>
            </a:extLst>
          </p:cNvPr>
          <p:cNvSpPr txBox="1"/>
          <p:nvPr/>
        </p:nvSpPr>
        <p:spPr>
          <a:xfrm>
            <a:off x="301752" y="960120"/>
            <a:ext cx="11585448" cy="5541264"/>
          </a:xfrm>
          <a:prstGeom prst="rect">
            <a:avLst/>
          </a:prstGeom>
          <a:noFill/>
        </p:spPr>
        <p:txBody>
          <a:bodyPr vert="horz" wrap="square" lIns="27432" tIns="27432" rIns="27432" bIns="27432" rtlCol="0" anchor="t">
            <a:normAutofit fontScale="92500" lnSpcReduction="10000"/>
          </a:bodyPr>
          <a:lstStyle/>
          <a:p>
            <a:r>
              <a:rPr lang="en-US" sz="5600" b="1">
                <a:solidFill>
                  <a:srgbClr val="121212"/>
                </a:solidFill>
                <a:latin typeface="Georgia" panose="02040502050405020303" pitchFamily="18" charset="0"/>
              </a:rPr>
              <a:t>24</a:t>
            </a:r>
            <a:r>
              <a:rPr lang="en-US" sz="5600">
                <a:solidFill>
                  <a:srgbClr val="121212"/>
                </a:solidFill>
                <a:latin typeface="Georgia" panose="02040502050405020303" pitchFamily="18" charset="0"/>
              </a:rPr>
              <a:t> And let us consider one another to provoke unto love and to good works: </a:t>
            </a:r>
            <a:r>
              <a:rPr lang="en-US" sz="5600" b="1">
                <a:solidFill>
                  <a:srgbClr val="121212"/>
                </a:solidFill>
                <a:latin typeface="Georgia" panose="02040502050405020303" pitchFamily="18" charset="0"/>
              </a:rPr>
              <a:t>25</a:t>
            </a:r>
            <a:r>
              <a:rPr lang="en-US" sz="5600">
                <a:solidFill>
                  <a:srgbClr val="121212"/>
                </a:solidFill>
                <a:latin typeface="Georgia" panose="02040502050405020303" pitchFamily="18" charset="0"/>
              </a:rPr>
              <a:t> Not forsaking the assembling of ourselves together, as the manner of some is; but exhorting one another: and so much the more, as ye see the day approaching.</a:t>
            </a:r>
          </a:p>
        </p:txBody>
      </p:sp>
    </p:spTree>
    <p:extLst>
      <p:ext uri="{BB962C8B-B14F-4D97-AF65-F5344CB8AC3E}">
        <p14:creationId xmlns:p14="http://schemas.microsoft.com/office/powerpoint/2010/main" val="42945696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610</Words>
  <Application>Microsoft Office PowerPoint</Application>
  <PresentationFormat>Custom</PresentationFormat>
  <Paragraphs>37</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Joshua Tapp</dc:creator>
  <cp:lastModifiedBy>Joshua Tapp</cp:lastModifiedBy>
  <cp:revision>1</cp:revision>
  <dcterms:created xsi:type="dcterms:W3CDTF">2026-08-03T22:59:04Z</dcterms:created>
  <dcterms:modified xsi:type="dcterms:W3CDTF">2026-08-03T22:59:04Z</dcterms:modified>
</cp:coreProperties>
</file>