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DD765-65ED-9149-35F9-AB8FC7F5F6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9FB126-AC4A-0396-130F-CBE577EB8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4A07B-0FB0-A5B1-B52D-821D9E0B2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95EFE-99EF-9E66-2A7B-54C2C1E44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46F28-F492-E4BD-1019-80650BE20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4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122FE-52C6-C7C3-0F48-5B29B5CF7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25501-952F-42EE-FBF4-800E188FDE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C5504-7243-0724-D634-DD532195F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B9B51-ADCD-45E6-3EA4-8A1B9C76E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F9C694-E69E-7A41-028B-A4F7DECEE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13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7DD5AB-53B1-02D6-4AF2-23E85BB2BE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A0554F-00FE-7B2C-C7BE-36CE97CF4C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DAA7C-DD8A-B18F-EAE5-12466811C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DFE48-7C44-2E34-6368-8B74C1813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2B6A0-7C06-4615-757F-4006FC7AD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7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22FF7-DD45-EEF7-5F59-E6872CBFB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92E78-E4BD-A3B1-03F6-6FEDE719D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9BE5C-6F7D-A570-CC87-8357BB3F4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E446C-2D36-A60E-C452-E4D90C3E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3708A-01D9-7EA0-257C-FFF4038CF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0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BDC9E-FEFF-388C-37F2-04858BD0F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1B065-C363-4417-4EC6-895EBF857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42FBC-4819-484A-2A0F-DE7D41213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B7222-F619-8CBA-7889-2558EEBBE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035B1-342C-7FFB-672E-5991F553F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2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F03E5-B898-08AD-AB23-CC306CEB0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87FE-3E06-1FC8-64DD-D07ED012D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10F459-515A-2656-50BD-54199C7B5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C744F-2756-D3A2-FA76-3872221FD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85ACC3-3AEC-A6EF-ADF3-8B0B55879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19AC3C-6D6A-412B-E068-78FA69418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37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8A36A-7CEF-9553-1555-5942ED2B2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A63E5-61A6-7D4C-B135-31B2E5DF5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964282-0E32-9DD5-3C48-D2A9EF468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51F211-6782-E8D8-9626-D3774E9E1E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F91BD8-E07A-F938-58F1-2305FC4CAE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5D90E0-D87F-DC01-8097-120AB6AB1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82FFBB-AA72-3D06-7FB6-D4EAF7A43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AED49-06E9-8868-F2A1-9476F1AD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5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27C88-F14D-56F4-85EF-EB0CBA92B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97582C-7E97-5D80-93EC-899854D74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95BBCA-FDC8-D757-5F9B-ECFC5271B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537A48-BB59-48E8-C688-86B92BC90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0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F65C14-207B-5C10-F289-096938060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8FA905-96D1-2399-2F65-6D0059E7F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D8619-A98D-19ED-6D0F-EEE23C977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2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50720-6701-C2DA-FD7C-21F578D6E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AA1D2-7873-6003-5723-30CBD40C3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1A5058-863D-83A0-2C30-981E76C7A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4E6EB-2698-DD6E-6001-FC39EADAE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4ACA31-8B3B-8158-8B54-D96801503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9C028-D12F-5D4F-230B-8F8249851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A5A90-3DBF-A8E3-797C-4DE1B0A02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6B3A6B-6A9A-D8F9-14B6-1B2859EEAE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1C4525-4F37-7856-E860-172F7C895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0AF980-970C-7514-F2A8-2F1FA9484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A0B83C-8BB6-C2FB-312C-079B42BA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87442E-8DB4-F5E1-EC31-965DDD0C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82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2BA23E-9C7F-8534-D8EE-9ED73DDD2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19B7A-0564-200F-7E25-DFC2F9D40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C0825-1990-8212-E02D-6CFB6A1DDF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49BBC-DAF9-4C49-9092-49BA15402E0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502F0-1817-CB85-97B0-5D7BD26760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2CF67-4C52-96C9-E48A-02734FE53C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F8B5-5E14-434C-AED2-01A70EA6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5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532C22-C035-F0AC-AC0F-17C5E624A25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56F9B2-B43E-97DB-B6F4-6136F87C4694}"/>
              </a:ext>
            </a:extLst>
          </p:cNvPr>
          <p:cNvSpPr/>
          <p:nvPr/>
        </p:nvSpPr>
        <p:spPr>
          <a:xfrm>
            <a:off x="0" y="0"/>
            <a:ext cx="12192000" cy="99441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DCF435-FEFB-047C-7CFD-91A26B579FD2}"/>
              </a:ext>
            </a:extLst>
          </p:cNvPr>
          <p:cNvSpPr/>
          <p:nvPr/>
        </p:nvSpPr>
        <p:spPr>
          <a:xfrm>
            <a:off x="0" y="99441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64BE06-401E-4F57-394C-51042DD43AC9}"/>
              </a:ext>
            </a:extLst>
          </p:cNvPr>
          <p:cNvSpPr txBox="1"/>
          <p:nvPr/>
        </p:nvSpPr>
        <p:spPr>
          <a:xfrm>
            <a:off x="1219200" y="171450"/>
            <a:ext cx="9753600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Georgia" panose="02040502050405020303" pitchFamily="18" charset="0"/>
              </a:rPr>
              <a:t>True Words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FB2CAC-94B6-EAA7-323F-83C786CB44A4}"/>
              </a:ext>
            </a:extLst>
          </p:cNvPr>
          <p:cNvSpPr/>
          <p:nvPr/>
        </p:nvSpPr>
        <p:spPr>
          <a:xfrm>
            <a:off x="1280160" y="174879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2A4565-1B7F-3C4A-AFE4-BB52E37F41F7}"/>
              </a:ext>
            </a:extLst>
          </p:cNvPr>
          <p:cNvSpPr/>
          <p:nvPr/>
        </p:nvSpPr>
        <p:spPr>
          <a:xfrm>
            <a:off x="7071360" y="174879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90A58E-7578-F368-5976-EDD02C917301}"/>
              </a:ext>
            </a:extLst>
          </p:cNvPr>
          <p:cNvSpPr/>
          <p:nvPr/>
        </p:nvSpPr>
        <p:spPr>
          <a:xfrm>
            <a:off x="5779008" y="17233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C284D1-968A-4C20-3DC6-88F48362D95E}"/>
              </a:ext>
            </a:extLst>
          </p:cNvPr>
          <p:cNvSpPr/>
          <p:nvPr/>
        </p:nvSpPr>
        <p:spPr>
          <a:xfrm rot="2700000">
            <a:off x="6047232" y="168529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416D2D-9286-BD0F-571C-D083F1A1464D}"/>
              </a:ext>
            </a:extLst>
          </p:cNvPr>
          <p:cNvSpPr/>
          <p:nvPr/>
        </p:nvSpPr>
        <p:spPr>
          <a:xfrm>
            <a:off x="6376416" y="17233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E53F8E-6403-D6A2-9222-DCCB95D0B6FA}"/>
              </a:ext>
            </a:extLst>
          </p:cNvPr>
          <p:cNvSpPr txBox="1"/>
          <p:nvPr/>
        </p:nvSpPr>
        <p:spPr>
          <a:xfrm>
            <a:off x="426720" y="1885950"/>
            <a:ext cx="11338560" cy="120032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/>
          <a:p>
            <a:pPr algn="ctr"/>
            <a:r>
              <a:rPr lang="en-US" sz="7800" b="1">
                <a:solidFill>
                  <a:srgbClr val="072646"/>
                </a:solidFill>
                <a:latin typeface="Georgia" panose="02040502050405020303" pitchFamily="18" charset="0"/>
              </a:rPr>
              <a:t>John 1:35–51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742285-4904-F820-7116-74E60F1E6276}"/>
              </a:ext>
            </a:extLst>
          </p:cNvPr>
          <p:cNvSpPr txBox="1"/>
          <p:nvPr/>
        </p:nvSpPr>
        <p:spPr>
          <a:xfrm>
            <a:off x="975360" y="3531870"/>
            <a:ext cx="10241280" cy="58477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3800" i="1">
                <a:solidFill>
                  <a:srgbClr val="181818"/>
                </a:solidFill>
                <a:latin typeface="Georgia" panose="02040502050405020303" pitchFamily="18" charset="0"/>
              </a:rPr>
              <a:t>Today's Bible Reading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077804-83AA-596E-BBB7-AD4DEAC492D2}"/>
              </a:ext>
            </a:extLst>
          </p:cNvPr>
          <p:cNvSpPr/>
          <p:nvPr/>
        </p:nvSpPr>
        <p:spPr>
          <a:xfrm>
            <a:off x="1280160" y="462915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89C852-6BF4-E2E6-205D-E30302F3608D}"/>
              </a:ext>
            </a:extLst>
          </p:cNvPr>
          <p:cNvSpPr/>
          <p:nvPr/>
        </p:nvSpPr>
        <p:spPr>
          <a:xfrm>
            <a:off x="7071360" y="462915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1E1F64-81B1-15EC-394E-9D8672194503}"/>
              </a:ext>
            </a:extLst>
          </p:cNvPr>
          <p:cNvSpPr/>
          <p:nvPr/>
        </p:nvSpPr>
        <p:spPr>
          <a:xfrm>
            <a:off x="5779008" y="460375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09D429-F677-1177-A9E2-41025CB67EA5}"/>
              </a:ext>
            </a:extLst>
          </p:cNvPr>
          <p:cNvSpPr/>
          <p:nvPr/>
        </p:nvSpPr>
        <p:spPr>
          <a:xfrm rot="2700000">
            <a:off x="6047232" y="456565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401E03-548C-9FDB-3C03-8A6FF4993BED}"/>
              </a:ext>
            </a:extLst>
          </p:cNvPr>
          <p:cNvSpPr/>
          <p:nvPr/>
        </p:nvSpPr>
        <p:spPr>
          <a:xfrm>
            <a:off x="6376416" y="460375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71344F-BDE1-9B9D-E8BB-70CC1B370261}"/>
              </a:ext>
            </a:extLst>
          </p:cNvPr>
          <p:cNvSpPr txBox="1"/>
          <p:nvPr/>
        </p:nvSpPr>
        <p:spPr>
          <a:xfrm>
            <a:off x="975360" y="6069330"/>
            <a:ext cx="1024128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1600" i="1">
                <a:solidFill>
                  <a:srgbClr val="072646"/>
                </a:solidFill>
                <a:latin typeface="Georgia" panose="02040502050405020303" pitchFamily="18" charset="0"/>
              </a:rPr>
              <a:t>Know the Word. Live the Word. Preach the Word. Be Bold.</a:t>
            </a:r>
          </a:p>
        </p:txBody>
      </p:sp>
    </p:spTree>
    <p:extLst>
      <p:ext uri="{BB962C8B-B14F-4D97-AF65-F5344CB8AC3E}">
        <p14:creationId xmlns:p14="http://schemas.microsoft.com/office/powerpoint/2010/main" val="2305275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741825-F612-EF6A-E870-5107CD316F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130E75-4ED5-B6FD-CE8A-9E94E54A88C8}"/>
              </a:ext>
            </a:extLst>
          </p:cNvPr>
          <p:cNvSpPr/>
          <p:nvPr/>
        </p:nvSpPr>
        <p:spPr>
          <a:xfrm>
            <a:off x="0" y="0"/>
            <a:ext cx="12192000" cy="99441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CC3328-51AD-D205-D79C-1C9912E6B22B}"/>
              </a:ext>
            </a:extLst>
          </p:cNvPr>
          <p:cNvSpPr/>
          <p:nvPr/>
        </p:nvSpPr>
        <p:spPr>
          <a:xfrm>
            <a:off x="0" y="99441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2FDEB4-CB77-A235-166B-519085A9A94D}"/>
              </a:ext>
            </a:extLst>
          </p:cNvPr>
          <p:cNvSpPr txBox="1"/>
          <p:nvPr/>
        </p:nvSpPr>
        <p:spPr>
          <a:xfrm>
            <a:off x="975360" y="171450"/>
            <a:ext cx="10241280" cy="492443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Georgia" panose="02040502050405020303" pitchFamily="18" charset="0"/>
              </a:rPr>
              <a:t>True Words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8D346C-5409-7D06-FDF4-9E2F5DDD9B6C}"/>
              </a:ext>
            </a:extLst>
          </p:cNvPr>
          <p:cNvSpPr/>
          <p:nvPr/>
        </p:nvSpPr>
        <p:spPr>
          <a:xfrm>
            <a:off x="1280160" y="168021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F32E3F-7908-EE18-83BA-02B8F005581E}"/>
              </a:ext>
            </a:extLst>
          </p:cNvPr>
          <p:cNvSpPr/>
          <p:nvPr/>
        </p:nvSpPr>
        <p:spPr>
          <a:xfrm>
            <a:off x="7071360" y="168021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3CE4DC-BD9A-6D88-246F-821522ED9353}"/>
              </a:ext>
            </a:extLst>
          </p:cNvPr>
          <p:cNvSpPr/>
          <p:nvPr/>
        </p:nvSpPr>
        <p:spPr>
          <a:xfrm>
            <a:off x="5779008" y="165481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BDDC3F-4C49-F240-93BF-CB1766A2BB83}"/>
              </a:ext>
            </a:extLst>
          </p:cNvPr>
          <p:cNvSpPr/>
          <p:nvPr/>
        </p:nvSpPr>
        <p:spPr>
          <a:xfrm rot="2700000">
            <a:off x="6047232" y="161671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45635E-1EC9-2326-9462-19E87807CA21}"/>
              </a:ext>
            </a:extLst>
          </p:cNvPr>
          <p:cNvSpPr/>
          <p:nvPr/>
        </p:nvSpPr>
        <p:spPr>
          <a:xfrm>
            <a:off x="6376416" y="165481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8693D4-C9A4-1997-670A-492278220BE6}"/>
              </a:ext>
            </a:extLst>
          </p:cNvPr>
          <p:cNvSpPr txBox="1"/>
          <p:nvPr/>
        </p:nvSpPr>
        <p:spPr>
          <a:xfrm>
            <a:off x="670560" y="2348865"/>
            <a:ext cx="10850880" cy="99441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 lnSpcReduction="10000"/>
          </a:bodyPr>
          <a:lstStyle/>
          <a:p>
            <a:pPr algn="ctr"/>
            <a:r>
              <a:rPr lang="en-US" sz="6800" b="1">
                <a:solidFill>
                  <a:srgbClr val="072646"/>
                </a:solidFill>
                <a:latin typeface="Georgia" panose="02040502050405020303" pitchFamily="18" charset="0"/>
              </a:rPr>
              <a:t>Come and See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91EBEF-C4E9-5050-4883-5B7D33ECC897}"/>
              </a:ext>
            </a:extLst>
          </p:cNvPr>
          <p:cNvSpPr txBox="1"/>
          <p:nvPr/>
        </p:nvSpPr>
        <p:spPr>
          <a:xfrm>
            <a:off x="975360" y="3669030"/>
            <a:ext cx="10241280" cy="73866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/>
          <a:p>
            <a:pPr algn="ctr"/>
            <a:r>
              <a:rPr lang="en-US" sz="4800" i="1">
                <a:solidFill>
                  <a:srgbClr val="141414"/>
                </a:solidFill>
                <a:latin typeface="Georgia" panose="02040502050405020303" pitchFamily="18" charset="0"/>
              </a:rPr>
              <a:t>John 1:35–51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97069F-7664-9A2B-A7F7-1F35813629D6}"/>
              </a:ext>
            </a:extLst>
          </p:cNvPr>
          <p:cNvSpPr/>
          <p:nvPr/>
        </p:nvSpPr>
        <p:spPr>
          <a:xfrm>
            <a:off x="1280160" y="483489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42923E-6849-9385-D512-C69563801228}"/>
              </a:ext>
            </a:extLst>
          </p:cNvPr>
          <p:cNvSpPr/>
          <p:nvPr/>
        </p:nvSpPr>
        <p:spPr>
          <a:xfrm>
            <a:off x="7071360" y="483489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7B7A88-519A-54F5-92B5-F6B1415AB0F6}"/>
              </a:ext>
            </a:extLst>
          </p:cNvPr>
          <p:cNvSpPr/>
          <p:nvPr/>
        </p:nvSpPr>
        <p:spPr>
          <a:xfrm>
            <a:off x="5779008" y="48094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419E82-908C-2B98-747D-697C005232CD}"/>
              </a:ext>
            </a:extLst>
          </p:cNvPr>
          <p:cNvSpPr/>
          <p:nvPr/>
        </p:nvSpPr>
        <p:spPr>
          <a:xfrm rot="2700000">
            <a:off x="6047232" y="477139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BE17B8-9DA4-4A51-6E67-9E3DFF59B6A4}"/>
              </a:ext>
            </a:extLst>
          </p:cNvPr>
          <p:cNvSpPr/>
          <p:nvPr/>
        </p:nvSpPr>
        <p:spPr>
          <a:xfrm>
            <a:off x="6376416" y="48094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7ECC69-F595-AA6F-AF39-67BF17F83773}"/>
              </a:ext>
            </a:extLst>
          </p:cNvPr>
          <p:cNvSpPr txBox="1"/>
          <p:nvPr/>
        </p:nvSpPr>
        <p:spPr>
          <a:xfrm>
            <a:off x="1463040" y="5040630"/>
            <a:ext cx="9265920" cy="46166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3000">
                <a:solidFill>
                  <a:srgbClr val="072646"/>
                </a:solidFill>
                <a:latin typeface="Georgia" panose="02040502050405020303" pitchFamily="18" charset="0"/>
              </a:rPr>
              <a:t>Pastor Joshua Tapp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2EA261-BF73-F97C-69D4-25041B28DDC0}"/>
              </a:ext>
            </a:extLst>
          </p:cNvPr>
          <p:cNvSpPr txBox="1"/>
          <p:nvPr/>
        </p:nvSpPr>
        <p:spPr>
          <a:xfrm>
            <a:off x="1219200" y="6206490"/>
            <a:ext cx="97536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400" i="1">
                <a:solidFill>
                  <a:srgbClr val="072646"/>
                </a:solidFill>
                <a:latin typeface="Georgia" panose="02040502050405020303" pitchFamily="18" charset="0"/>
              </a:rPr>
              <a:t>Know the Word. Live the Word. Preach the Word. Be Bold.</a:t>
            </a:r>
          </a:p>
        </p:txBody>
      </p:sp>
    </p:spTree>
    <p:extLst>
      <p:ext uri="{BB962C8B-B14F-4D97-AF65-F5344CB8AC3E}">
        <p14:creationId xmlns:p14="http://schemas.microsoft.com/office/powerpoint/2010/main" val="725919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0F241A-8E17-6CBD-DC44-38D974E935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34947F-3C4E-BFEF-9868-FFC783F9D779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DED92F-904B-EC31-2110-BB82324F3A0F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FC6693-6B75-C6CC-C2AC-EF268372303B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1:35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360A47-BD9D-CB2F-4841-B052FE85E311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35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Again the next day after John stood, and two of his disciples;</a:t>
            </a:r>
          </a:p>
        </p:txBody>
      </p:sp>
    </p:spTree>
    <p:extLst>
      <p:ext uri="{BB962C8B-B14F-4D97-AF65-F5344CB8AC3E}">
        <p14:creationId xmlns:p14="http://schemas.microsoft.com/office/powerpoint/2010/main" val="4121552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D6D0E0-34DB-DA31-78C6-7D5F0572D01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94A2FC-C3F5-4525-090B-DCED76110888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7777E5-8DA2-CABC-908D-2D9703AABA2D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E73D79-2CEA-2753-8077-4087557F37CB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1:36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A3714A-04ED-FB91-23B7-93B88A607E94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36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looking upon Jesus as he walked, he saith, Behold the Lamb of God!</a:t>
            </a:r>
          </a:p>
        </p:txBody>
      </p:sp>
    </p:spTree>
    <p:extLst>
      <p:ext uri="{BB962C8B-B14F-4D97-AF65-F5344CB8AC3E}">
        <p14:creationId xmlns:p14="http://schemas.microsoft.com/office/powerpoint/2010/main" val="1355462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434DCF-5AB4-482E-615E-9495921A05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3884A2-A898-A055-1415-5C2C5DE68216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757898-EDC9-7FCE-93C7-15E2C53AD0E0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EBC265-173D-BD3E-3E71-B0108510C991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1:29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70E35B-7200-0AE0-D6D4-866819FCB1A4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29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 next day John seeth Jesus coming unto him, and saith, Behold the Lamb of God, which taketh away the sin of the world.</a:t>
            </a:r>
          </a:p>
        </p:txBody>
      </p:sp>
    </p:spTree>
    <p:extLst>
      <p:ext uri="{BB962C8B-B14F-4D97-AF65-F5344CB8AC3E}">
        <p14:creationId xmlns:p14="http://schemas.microsoft.com/office/powerpoint/2010/main" val="1367328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3559AD-36CD-9196-CA32-2805965D2F0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979A6B-7F08-8C53-79A8-CBDF0AE6A2B0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EBB490-DEE8-2CAA-A493-C7CBA5D6AB72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F017E7-B5D6-9924-38C1-D8AC58BF4058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1:37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5BF7C8-87C2-70E7-5AD6-14B54B7223D6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37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the two disciples heard him speak, and they followed Jesus.</a:t>
            </a:r>
          </a:p>
        </p:txBody>
      </p:sp>
    </p:spTree>
    <p:extLst>
      <p:ext uri="{BB962C8B-B14F-4D97-AF65-F5344CB8AC3E}">
        <p14:creationId xmlns:p14="http://schemas.microsoft.com/office/powerpoint/2010/main" val="3809245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B7187F-E21E-D182-309E-C8094C5517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EB675A-6554-E296-2E01-0762A4C1E7DC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6629CF-7B9E-5EB7-CCE2-D1EB8E7CDFEE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E6A74F-CEDA-5BBF-D667-233C650C87E4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Romans 10:17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8BBE6A-2E74-4F04-F3A0-5E6FF5B4AE8D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17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So then faith cometh by hearing, and hearing by the word of God.</a:t>
            </a:r>
          </a:p>
        </p:txBody>
      </p:sp>
    </p:spTree>
    <p:extLst>
      <p:ext uri="{BB962C8B-B14F-4D97-AF65-F5344CB8AC3E}">
        <p14:creationId xmlns:p14="http://schemas.microsoft.com/office/powerpoint/2010/main" val="2700602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E7C1BB-CB6E-C6CC-3498-63DC549D52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327854-67F4-A851-E3C9-83D1370E0BBC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11B47C-3856-651C-EA48-D7FCD7EE451D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25434-A079-8F83-A085-F898E9D4BF3A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1:38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C0C99F-0378-4CE3-8803-3DD432B8B56F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Then Jesus turned, and saw them following, and saith unto them, What seek ye? They said unto him, Rabbi, (which is to say, being interpreted, Master,) where dwellest thou?</a:t>
            </a:r>
          </a:p>
        </p:txBody>
      </p:sp>
    </p:spTree>
    <p:extLst>
      <p:ext uri="{BB962C8B-B14F-4D97-AF65-F5344CB8AC3E}">
        <p14:creationId xmlns:p14="http://schemas.microsoft.com/office/powerpoint/2010/main" val="128050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16D90D-71A4-FEEB-DE70-D836BB3893F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AAA235-2F15-7483-F14E-7EA1B810D873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50A646-ADD5-149A-39C0-4418723C0C1B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7B16EE-CA68-10CC-F808-81B87954A29E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1:39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B5A250-4016-9ADB-ED8F-44EEC175D9DB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39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He saith unto them, Come and see. They came and saw where he dwelt, and abode with him that day: for it was about the tenth hour.</a:t>
            </a:r>
          </a:p>
        </p:txBody>
      </p:sp>
    </p:spTree>
    <p:extLst>
      <p:ext uri="{BB962C8B-B14F-4D97-AF65-F5344CB8AC3E}">
        <p14:creationId xmlns:p14="http://schemas.microsoft.com/office/powerpoint/2010/main" val="3915506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E3E1CE-A072-BCE3-26D9-E69D5641BE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C94F3C-54A6-7929-6443-B45E5A86345C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80D57F-1088-B9E7-517B-EB1439F32FD4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D35F15-3E4F-7E0D-5458-FCB435170780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6:37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911620-DE0F-34BA-4FF3-723BDE9B90F8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37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All that the Father giveth me shall come to me; and him that cometh to me I will in no wise cast out.</a:t>
            </a:r>
          </a:p>
        </p:txBody>
      </p:sp>
    </p:spTree>
    <p:extLst>
      <p:ext uri="{BB962C8B-B14F-4D97-AF65-F5344CB8AC3E}">
        <p14:creationId xmlns:p14="http://schemas.microsoft.com/office/powerpoint/2010/main" val="3363351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58699A-F404-78C9-D121-79A7A7623C0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8C3116-634F-2A81-2876-7A8C71CE008E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E9E1EA-88DF-3163-43DF-FF776D2AE907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3981AA-B452-16B0-2BEB-8CDF9629075D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BDABCC-7FBF-CA6D-5879-35B8C4FA5E6C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40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One of the two which heard John speak, and followed him, was Andrew, Simon Peter’s brother.</a:t>
            </a:r>
          </a:p>
        </p:txBody>
      </p:sp>
    </p:spTree>
    <p:extLst>
      <p:ext uri="{BB962C8B-B14F-4D97-AF65-F5344CB8AC3E}">
        <p14:creationId xmlns:p14="http://schemas.microsoft.com/office/powerpoint/2010/main" val="375039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864987-B7DF-BEB7-7C95-64843D33BC2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984A0E-8349-F9FE-4033-A59653D3C20A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847AA6-E7BC-7078-BEE9-1DD8DF8D9ECB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FA865C-590D-37E2-ED08-046594D99A14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1:35–37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C6015C-44DD-6E26-CF7B-7C0F49D26E70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35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Again the next day after John stood, and two of his disciples;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36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looking upon Jesus as he walked, he saith, Behold the Lamb of God!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37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the two disciples heard him speak, and they followed Jesus.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E089C5-9F58-2B35-572B-3F2D162AFC1A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1 of 8</a:t>
            </a:r>
          </a:p>
        </p:txBody>
      </p:sp>
    </p:spTree>
    <p:extLst>
      <p:ext uri="{BB962C8B-B14F-4D97-AF65-F5344CB8AC3E}">
        <p14:creationId xmlns:p14="http://schemas.microsoft.com/office/powerpoint/2010/main" val="1981603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879452-0F5B-46B5-A37C-38F04B779E8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34F1D8-2E59-221F-BB3F-007738B2DAE7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785135-6B3A-58C0-1816-0B942C0E8D3D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D33DE7-89D5-9DBB-9435-F9A2E2811670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960356-03B8-DA69-0EA1-AC22829ECBA7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He first findeth his own brother Simon, and saith unto him, We have found the Messias, which is, being interpreted, the Christ.</a:t>
            </a:r>
          </a:p>
        </p:txBody>
      </p:sp>
    </p:spTree>
    <p:extLst>
      <p:ext uri="{BB962C8B-B14F-4D97-AF65-F5344CB8AC3E}">
        <p14:creationId xmlns:p14="http://schemas.microsoft.com/office/powerpoint/2010/main" val="3914850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0E3B42-95ED-055C-D767-E7A2D978E7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417D1F-18BB-7C0F-6BBA-C881C48CECAD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31B796-2253-C533-B655-C437E25D491F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DB7A3C-549D-2305-52DB-5A29BA7EB817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6BBCC8-B702-D416-99AD-8D2DCA4E34A7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42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he brought him to Jesus. And when Jesus beheld him, he said, Thou art Simon the son of Jona: thou shalt be called Cephas, which is by interpretation, A stone.</a:t>
            </a:r>
          </a:p>
        </p:txBody>
      </p:sp>
    </p:spTree>
    <p:extLst>
      <p:ext uri="{BB962C8B-B14F-4D97-AF65-F5344CB8AC3E}">
        <p14:creationId xmlns:p14="http://schemas.microsoft.com/office/powerpoint/2010/main" val="3164859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6AD88E-B6DA-4281-3FCA-981FCE7385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D2A0D6-AF86-4DF3-AFC0-122D4ECEB1CC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C40A02-66C9-F4FD-135C-09BA92EEC3B8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4A98BF-2512-D09E-6829-6613F2CC7B14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5C9A9E-0990-CDBC-62BC-56F2A3D77EC9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43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 day following Jesus would go forth into Galilee, and findeth Philip, and saith unto him, Follow me.</a:t>
            </a:r>
          </a:p>
        </p:txBody>
      </p:sp>
    </p:spTree>
    <p:extLst>
      <p:ext uri="{BB962C8B-B14F-4D97-AF65-F5344CB8AC3E}">
        <p14:creationId xmlns:p14="http://schemas.microsoft.com/office/powerpoint/2010/main" val="283020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28A685-2A1B-08F7-C5B7-590AE82E80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CFFA62-771C-EEFA-D099-C5B7F6C9A7BA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5ACB9A-2054-BCF8-D4AE-95B6772A5A26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8CB63D-2F5E-BE4A-FF02-164E79456AD1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F2CCFD-5233-19D5-80E1-361E57126CD9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44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Now Philip was of Bethsaida, the city of Andrew and Peter.</a:t>
            </a:r>
          </a:p>
        </p:txBody>
      </p:sp>
    </p:spTree>
    <p:extLst>
      <p:ext uri="{BB962C8B-B14F-4D97-AF65-F5344CB8AC3E}">
        <p14:creationId xmlns:p14="http://schemas.microsoft.com/office/powerpoint/2010/main" val="3498676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2EEF4C-2306-258D-45A6-A42E9C99FC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7B5452-194B-B1EA-C925-1A8286F32BFB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C6532C-6C97-A18F-6C64-B4BA31A9DD6A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ADD3BF-BD3E-7A85-7669-0B63614FA6F7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AE46DF-D85E-17A2-AE30-D39F613871DF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45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Philip findeth Nathanael, and saith unto him, We have found him, of whom Moses in the law, and the prophets, did write, Jesus of Nazareth, the son of Joseph.</a:t>
            </a:r>
          </a:p>
        </p:txBody>
      </p:sp>
    </p:spTree>
    <p:extLst>
      <p:ext uri="{BB962C8B-B14F-4D97-AF65-F5344CB8AC3E}">
        <p14:creationId xmlns:p14="http://schemas.microsoft.com/office/powerpoint/2010/main" val="1938471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41E073-26E8-30D9-6FE9-27152D5FF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83A17B-5F20-F681-D0A3-74D86935E5BD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F3702B-FB36-26D4-F904-1E2AEF3A8271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8C65BA-0193-C041-2A0E-6417F538E8E0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5:46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9D09E-A37C-24C8-C6F3-E6D8BC6B46A7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46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For had ye believed Moses, ye would have believed me: for he wrote of me.</a:t>
            </a:r>
          </a:p>
        </p:txBody>
      </p:sp>
    </p:spTree>
    <p:extLst>
      <p:ext uri="{BB962C8B-B14F-4D97-AF65-F5344CB8AC3E}">
        <p14:creationId xmlns:p14="http://schemas.microsoft.com/office/powerpoint/2010/main" val="2623614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DCD0A6-F1F8-51E4-4EC0-BE598CA183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134F40-ED99-EB7B-406C-6FB63069E44B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C55D41-6C0C-31F3-7036-6AEF103A35F8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8AB3C0-548A-A57F-3806-B67E2FD81FA1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3D9CF3-06E1-2A35-A6A5-EB87989CBFEF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46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Nathanael said unto him, Can there any good thing come out of Nazareth? Philip saith unto him, Come and see.</a:t>
            </a:r>
          </a:p>
        </p:txBody>
      </p:sp>
    </p:spTree>
    <p:extLst>
      <p:ext uri="{BB962C8B-B14F-4D97-AF65-F5344CB8AC3E}">
        <p14:creationId xmlns:p14="http://schemas.microsoft.com/office/powerpoint/2010/main" val="1773917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FA4F3B-A97F-D004-02BE-AA9F1AB1B3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77F140-5F88-95CF-906E-60E56473E135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671DD5-179C-547D-82A8-03B194C1005A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61600F-9486-D4DD-6E8C-63A27E64D755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6F2E12-1D5D-0CD4-0E96-9C9EB0804128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47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Jesus saw Nathanael coming to him, and saith of him, Behold an Israelite indeed, in whom is no guile!</a:t>
            </a:r>
          </a:p>
        </p:txBody>
      </p:sp>
    </p:spTree>
    <p:extLst>
      <p:ext uri="{BB962C8B-B14F-4D97-AF65-F5344CB8AC3E}">
        <p14:creationId xmlns:p14="http://schemas.microsoft.com/office/powerpoint/2010/main" val="4205419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7D9BA6-F604-4EED-CD22-8C7A68F2BA4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F7B6BE-D8B9-83BF-15DF-48F4F4E22B8A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38CC7F-F0D1-0AEB-FBE9-DB87EB57C405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20D420-B2BE-20F2-CA42-66F73CD4BEB2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000986-EF76-F901-298F-A1955EFD4DB7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Nathanael saith unto him, Whence knowest thou me? Jesus answered and said unto him, Before that Philip called thee, when thou wast under the fig tree, I saw thee.</a:t>
            </a:r>
          </a:p>
        </p:txBody>
      </p:sp>
    </p:spTree>
    <p:extLst>
      <p:ext uri="{BB962C8B-B14F-4D97-AF65-F5344CB8AC3E}">
        <p14:creationId xmlns:p14="http://schemas.microsoft.com/office/powerpoint/2010/main" val="38184618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3081A5-0A79-3835-16EA-C990247222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C728FE-C342-FA81-D68A-DF8492CB89FA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5A5FD8-624B-CCA3-EFF0-7084D554F6D8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61E5F8-B98C-0A03-CCBD-CBF5A255EC86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CB0E95-C7F1-0B7A-8BD4-FBAE4FB1EA93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49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Nathanael answered and saith unto him, Rabbi, thou art the Son of God; thou art the King of Israel.</a:t>
            </a:r>
          </a:p>
        </p:txBody>
      </p:sp>
    </p:spTree>
    <p:extLst>
      <p:ext uri="{BB962C8B-B14F-4D97-AF65-F5344CB8AC3E}">
        <p14:creationId xmlns:p14="http://schemas.microsoft.com/office/powerpoint/2010/main" val="2541237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0E2824-33EF-28A5-3541-C764166013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F540D8-32A7-775E-D5FC-D0817DAE672C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32BEC6-2D87-261F-F7B4-B701CA93259D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73BDDE-EADE-4C98-20A9-6EBDCBBC7F3C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1:38–39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BD254-DC0B-47F5-8EFA-BD78F5FF66FB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85000"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Then Jesus turned, and saw them following, and saith unto them, What seek ye? They said unto him, Rabbi, (which is to say, being interpreted, Master,) where dwellest thou?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39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He saith unto them, Come and see. They came and saw where he dwelt, and abode with him that day: for it was about the tenth hour.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8A6DAA-F4DB-0A7C-FBF6-7A174145A03A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2 of 8</a:t>
            </a:r>
          </a:p>
        </p:txBody>
      </p:sp>
    </p:spTree>
    <p:extLst>
      <p:ext uri="{BB962C8B-B14F-4D97-AF65-F5344CB8AC3E}">
        <p14:creationId xmlns:p14="http://schemas.microsoft.com/office/powerpoint/2010/main" val="2347889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F9578E-602B-6B85-E047-6CD2C914846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6928CF-8EDC-3D0A-F205-AB5817EB351F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8DBEDF-FE23-FABA-3064-12B62CF64BE8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F5323E-0794-899D-B0E8-6A4C3439DA03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20:31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13EA14-B4C4-BA75-0219-A06C7BBE068F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But these are written, that ye might believe that Jesus is the Christ, the Son of God; and that believing ye might have life through his name.</a:t>
            </a:r>
          </a:p>
        </p:txBody>
      </p:sp>
    </p:spTree>
    <p:extLst>
      <p:ext uri="{BB962C8B-B14F-4D97-AF65-F5344CB8AC3E}">
        <p14:creationId xmlns:p14="http://schemas.microsoft.com/office/powerpoint/2010/main" val="3976198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608B20-2BAF-DDC7-D136-B9D1E7303E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DF9BA4-176D-3205-74C3-8E9420ECFD82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850D2F-0573-EB8F-5EBE-585BECB0D662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6132A-D5B6-CC02-6BAC-BCB1EBEE670E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10:28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E80417-4EB9-E07D-D7CF-CF8F9F2268D5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28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I give unto them eternal life; and they shall never perish, neither shall any man pluck them out of my hand.</a:t>
            </a:r>
          </a:p>
        </p:txBody>
      </p:sp>
    </p:spTree>
    <p:extLst>
      <p:ext uri="{BB962C8B-B14F-4D97-AF65-F5344CB8AC3E}">
        <p14:creationId xmlns:p14="http://schemas.microsoft.com/office/powerpoint/2010/main" val="4067691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F2CF5A-C78B-8828-D8BE-1AB54D6D06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E33284-9C6F-A07A-1835-2FEDBC1D039E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398394-D5BF-F602-61F9-E25CB5CC70AE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F20225-FAA9-B0F1-ACA9-FB52C533F51E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1:50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D92C2E-EEB1-52AB-AEDB-9B938EDD5CE3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50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Jesus answered and said unto him, Because I said unto thee, I saw thee under the fig tree, believest thou? thou shalt see greater things than these.</a:t>
            </a:r>
          </a:p>
        </p:txBody>
      </p:sp>
    </p:spTree>
    <p:extLst>
      <p:ext uri="{BB962C8B-B14F-4D97-AF65-F5344CB8AC3E}">
        <p14:creationId xmlns:p14="http://schemas.microsoft.com/office/powerpoint/2010/main" val="440481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5A57F5-1A05-464C-4B78-C270F3FB244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D7074E-EE41-A666-C511-D19F8667EA8D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1D0634-4DEE-5F09-0EFE-88ACDB8A01F9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8A482E-6374-06B8-AA19-6C1F70F689A7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1:51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798C0E-EA36-2C75-382A-D4CB331F8191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51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he saith unto him, Verily, verily, I say unto you, Hereafter ye shall see heaven open, and the angels of God ascending and descending upon the Son of man.</a:t>
            </a:r>
          </a:p>
        </p:txBody>
      </p:sp>
    </p:spTree>
    <p:extLst>
      <p:ext uri="{BB962C8B-B14F-4D97-AF65-F5344CB8AC3E}">
        <p14:creationId xmlns:p14="http://schemas.microsoft.com/office/powerpoint/2010/main" val="8110545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E502F6-7313-E276-3155-9F2B5F6CF6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7CED8D-6280-6BF8-C989-69DF21ACC4C9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1D0D50-1516-8DB6-AD2C-347B7722BF43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E25C0F-189D-F270-3FFA-826EBD94FC74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Genesis 28:12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333AFD-0851-55B6-97DC-B7B7AFCFDDA3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12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he dreamed, and behold a ladder set up on the earth, and the top of it reached to heaven: and behold the angels of God ascending and descending on it.</a:t>
            </a:r>
          </a:p>
        </p:txBody>
      </p:sp>
    </p:spTree>
    <p:extLst>
      <p:ext uri="{BB962C8B-B14F-4D97-AF65-F5344CB8AC3E}">
        <p14:creationId xmlns:p14="http://schemas.microsoft.com/office/powerpoint/2010/main" val="5147321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DB96C0-01A2-4099-36FC-EC01C1F9B5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AE2B7F-4FF2-06B4-83E9-142C5B88B1AA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AA36EC-CD0D-1D13-1B9C-91D77CB7AEC4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16BB28-2D12-709E-10A0-1A1A3BDC13F6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14:6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8FAA02-6904-61A9-665D-22870749116C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6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Jesus saith unto him, I am the way, the truth, and the life: no man cometh unto the Father, but by me.</a:t>
            </a:r>
          </a:p>
        </p:txBody>
      </p:sp>
    </p:spTree>
    <p:extLst>
      <p:ext uri="{BB962C8B-B14F-4D97-AF65-F5344CB8AC3E}">
        <p14:creationId xmlns:p14="http://schemas.microsoft.com/office/powerpoint/2010/main" val="2690052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7BD19C-3C07-B97C-14C5-529434CFDE4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186DF1-52D6-394A-38D3-CCAEC0A01E39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AE418F-7F91-2170-547A-346C889B9B55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81F786-F18D-A50E-6190-433522B52E57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1:40–41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1BC427-A430-AF23-CC7F-6D2BE8D1D5AE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40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One of the two which heard John speak, and followed him, was Andrew, Simon Peter’s brother.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He first findeth his own brother Simon, and saith unto him, We have found the Messias, which is, being interpreted, the Christ.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00F237-E8AD-90C8-7C39-68369BD6DE2C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3 of 8</a:t>
            </a:r>
          </a:p>
        </p:txBody>
      </p:sp>
    </p:spTree>
    <p:extLst>
      <p:ext uri="{BB962C8B-B14F-4D97-AF65-F5344CB8AC3E}">
        <p14:creationId xmlns:p14="http://schemas.microsoft.com/office/powerpoint/2010/main" val="3221016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754567-2D95-60CF-1DDD-CD546BA5E52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B918B-3201-F4C4-3E9C-25119C8DEAF0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466E09-39CD-BEAD-2CDE-3DC6B829F7E6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9EE673-8462-4B3B-D3A9-313A6C8DDFA7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1:42–44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196FA1-3EAF-1A71-6D0C-6415F0415C37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850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42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he brought him to Jesus. And when Jesus beheld him, he said, Thou art Simon the son of Jona: thou shalt be called Cephas, which is by interpretation, A stone.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43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 day following Jesus would go forth into Galilee, and findeth Philip, and saith unto him, Follow me.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44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Now Philip was of Bethsaida, the city of Andrew and Peter.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58E89B-13FF-FFD9-C290-4CC1DC9DDC65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4 of 8</a:t>
            </a:r>
          </a:p>
        </p:txBody>
      </p:sp>
    </p:spTree>
    <p:extLst>
      <p:ext uri="{BB962C8B-B14F-4D97-AF65-F5344CB8AC3E}">
        <p14:creationId xmlns:p14="http://schemas.microsoft.com/office/powerpoint/2010/main" val="3902876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709F1A-1579-0B66-0860-5A61C9199E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3C7114-F77B-3A5C-4ADC-C2AF9A100521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298F93-620B-292A-A9D9-43129A6D9AF6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EF045A-1F5F-358C-4050-F5EBCAF9B7EA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1:45–46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1937B6-4723-88CD-0AF8-583E47BCF82C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45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Philip findeth Nathanael, and saith unto him, We have found him, of whom Moses in the law, and the prophets, did write, Jesus of Nazareth, the son of Joseph.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46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Nathanael said unto him, Can there any good thing come out of Nazareth? Philip saith unto him, Come and see.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C7BB7A-83BE-70AB-97B3-443AF5841697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5 of 8</a:t>
            </a:r>
          </a:p>
        </p:txBody>
      </p:sp>
    </p:spTree>
    <p:extLst>
      <p:ext uri="{BB962C8B-B14F-4D97-AF65-F5344CB8AC3E}">
        <p14:creationId xmlns:p14="http://schemas.microsoft.com/office/powerpoint/2010/main" val="21644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1677C9-DA30-2F1C-DD90-4B2759A248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DFF860-E243-92F5-9D10-12B31C1F6A8D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EE3DB7-4D4D-7A68-D28B-8631C65ED71F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6CF4FF-D5FA-CDB2-5091-EF96CE259C4C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1:47–48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D05069-8F33-9396-1D6C-23FEED855C71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47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Jesus saw Nathanael coming to him, and saith of him, Behold an Israelite indeed, in whom is no guile!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Nathanael saith unto him, Whence knowest thou me? Jesus answered and said unto him, Before that Philip called thee, when thou wast under the fig tree, I saw thee.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F24699-45D2-B340-A73E-BCCE36F17620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6 of 8</a:t>
            </a:r>
          </a:p>
        </p:txBody>
      </p:sp>
    </p:spTree>
    <p:extLst>
      <p:ext uri="{BB962C8B-B14F-4D97-AF65-F5344CB8AC3E}">
        <p14:creationId xmlns:p14="http://schemas.microsoft.com/office/powerpoint/2010/main" val="3097208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9961A0-A2F4-B192-18E0-9CF47AAEEE0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A5FD7D-30EF-C7AF-5B98-C6D23F8D34A8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72E2B3-B471-A873-B3FE-CB96016C5C1A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CEE00D-9EFE-693D-F88C-1936B6B14B29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1:49–50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905A5D-B867-2A14-5BB7-B0DD26BFD535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49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Nathanael answered and saith unto him, Rabbi, thou art the Son of God; thou art the King of Israel.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50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Jesus answered and said unto him, Because I said unto thee, I saw thee under the fig tree, believest thou? thou shalt see greater things than these.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32194-9C89-1FEC-8ED8-0BEF3254E533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7 of 8</a:t>
            </a:r>
          </a:p>
        </p:txBody>
      </p:sp>
    </p:spTree>
    <p:extLst>
      <p:ext uri="{BB962C8B-B14F-4D97-AF65-F5344CB8AC3E}">
        <p14:creationId xmlns:p14="http://schemas.microsoft.com/office/powerpoint/2010/main" val="1713065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AFF91D-9C69-C440-A3A4-701F7194F0E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B140F1-22F0-8C24-E468-60448A999B3E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D06233-991E-AFDB-8444-F13CE7EB6B5E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12768D-79A9-AAE6-C3F6-4D0CD00675E8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John 1:51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0CAA72-F9F1-1B53-BE92-9FF948C6BF83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51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he saith unto him, Verily, verily, I say unto you, Hereafter ye shall see heaven open, and the angels of God ascending and descending upon the Son of man.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7073E9-7452-3448-C12F-0D44D60ECCEF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8 of 8</a:t>
            </a:r>
          </a:p>
        </p:txBody>
      </p:sp>
    </p:spTree>
    <p:extLst>
      <p:ext uri="{BB962C8B-B14F-4D97-AF65-F5344CB8AC3E}">
        <p14:creationId xmlns:p14="http://schemas.microsoft.com/office/powerpoint/2010/main" val="2322597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1284</Words>
  <Application>Microsoft Office PowerPoint</Application>
  <PresentationFormat>Custom</PresentationFormat>
  <Paragraphs>83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 Tapp</dc:creator>
  <cp:lastModifiedBy>Joshua Tapp</cp:lastModifiedBy>
  <cp:revision>1</cp:revision>
  <dcterms:created xsi:type="dcterms:W3CDTF">2026-08-03T19:17:40Z</dcterms:created>
  <dcterms:modified xsi:type="dcterms:W3CDTF">2026-08-03T19:17:40Z</dcterms:modified>
</cp:coreProperties>
</file>