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514ED-A7EE-3CA9-1C04-A663E2DCCD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FB7F30-E468-825F-CEFD-941A84BC06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970449C-0635-2554-99F0-50FA1F53436A}"/>
              </a:ext>
            </a:extLst>
          </p:cNvPr>
          <p:cNvSpPr>
            <a:spLocks noGrp="1"/>
          </p:cNvSpPr>
          <p:nvPr>
            <p:ph type="dt" sz="half" idx="10"/>
          </p:nvPr>
        </p:nvSpPr>
        <p:spPr/>
        <p:txBody>
          <a:bodyPr/>
          <a:lstStyle/>
          <a:p>
            <a:fld id="{7BCB770B-A385-449E-9B99-88484273477D}" type="datetimeFigureOut">
              <a:rPr lang="en-US" smtClean="0"/>
              <a:t>8/3/2026</a:t>
            </a:fld>
            <a:endParaRPr lang="en-US"/>
          </a:p>
        </p:txBody>
      </p:sp>
      <p:sp>
        <p:nvSpPr>
          <p:cNvPr id="5" name="Footer Placeholder 4">
            <a:extLst>
              <a:ext uri="{FF2B5EF4-FFF2-40B4-BE49-F238E27FC236}">
                <a16:creationId xmlns:a16="http://schemas.microsoft.com/office/drawing/2014/main" id="{E34A2A4C-4D55-EE28-F9F4-CCBEE6F37A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F20929-542D-884A-DF61-AD01278DFB22}"/>
              </a:ext>
            </a:extLst>
          </p:cNvPr>
          <p:cNvSpPr>
            <a:spLocks noGrp="1"/>
          </p:cNvSpPr>
          <p:nvPr>
            <p:ph type="sldNum" sz="quarter" idx="12"/>
          </p:nvPr>
        </p:nvSpPr>
        <p:spPr/>
        <p:txBody>
          <a:bodyPr/>
          <a:lstStyle/>
          <a:p>
            <a:fld id="{16935BEA-1276-430B-A86E-BC691CFD9C36}" type="slidenum">
              <a:rPr lang="en-US" smtClean="0"/>
              <a:t>‹#›</a:t>
            </a:fld>
            <a:endParaRPr lang="en-US"/>
          </a:p>
        </p:txBody>
      </p:sp>
    </p:spTree>
    <p:extLst>
      <p:ext uri="{BB962C8B-B14F-4D97-AF65-F5344CB8AC3E}">
        <p14:creationId xmlns:p14="http://schemas.microsoft.com/office/powerpoint/2010/main" val="1965934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6A40-A862-59E0-1701-43630DDF259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E022A-1ACB-0EEF-7340-235025B9DB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77C98F-546F-8202-2424-3C4163268980}"/>
              </a:ext>
            </a:extLst>
          </p:cNvPr>
          <p:cNvSpPr>
            <a:spLocks noGrp="1"/>
          </p:cNvSpPr>
          <p:nvPr>
            <p:ph type="dt" sz="half" idx="10"/>
          </p:nvPr>
        </p:nvSpPr>
        <p:spPr/>
        <p:txBody>
          <a:bodyPr/>
          <a:lstStyle/>
          <a:p>
            <a:fld id="{7BCB770B-A385-449E-9B99-88484273477D}" type="datetimeFigureOut">
              <a:rPr lang="en-US" smtClean="0"/>
              <a:t>8/3/2026</a:t>
            </a:fld>
            <a:endParaRPr lang="en-US"/>
          </a:p>
        </p:txBody>
      </p:sp>
      <p:sp>
        <p:nvSpPr>
          <p:cNvPr id="5" name="Footer Placeholder 4">
            <a:extLst>
              <a:ext uri="{FF2B5EF4-FFF2-40B4-BE49-F238E27FC236}">
                <a16:creationId xmlns:a16="http://schemas.microsoft.com/office/drawing/2014/main" id="{29FB7AC2-EC23-4988-DBA4-19C560F9FE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6E5DAC-F2DC-A80B-5CFA-27B165F57813}"/>
              </a:ext>
            </a:extLst>
          </p:cNvPr>
          <p:cNvSpPr>
            <a:spLocks noGrp="1"/>
          </p:cNvSpPr>
          <p:nvPr>
            <p:ph type="sldNum" sz="quarter" idx="12"/>
          </p:nvPr>
        </p:nvSpPr>
        <p:spPr/>
        <p:txBody>
          <a:bodyPr/>
          <a:lstStyle/>
          <a:p>
            <a:fld id="{16935BEA-1276-430B-A86E-BC691CFD9C36}" type="slidenum">
              <a:rPr lang="en-US" smtClean="0"/>
              <a:t>‹#›</a:t>
            </a:fld>
            <a:endParaRPr lang="en-US"/>
          </a:p>
        </p:txBody>
      </p:sp>
    </p:spTree>
    <p:extLst>
      <p:ext uri="{BB962C8B-B14F-4D97-AF65-F5344CB8AC3E}">
        <p14:creationId xmlns:p14="http://schemas.microsoft.com/office/powerpoint/2010/main" val="3251575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8BF696-B2A5-74BA-3397-F03E036E450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BD0E8C0-8448-9D12-0BFC-34B4394B88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FCACDF-26AD-A68D-219F-FC2302081BA6}"/>
              </a:ext>
            </a:extLst>
          </p:cNvPr>
          <p:cNvSpPr>
            <a:spLocks noGrp="1"/>
          </p:cNvSpPr>
          <p:nvPr>
            <p:ph type="dt" sz="half" idx="10"/>
          </p:nvPr>
        </p:nvSpPr>
        <p:spPr/>
        <p:txBody>
          <a:bodyPr/>
          <a:lstStyle/>
          <a:p>
            <a:fld id="{7BCB770B-A385-449E-9B99-88484273477D}" type="datetimeFigureOut">
              <a:rPr lang="en-US" smtClean="0"/>
              <a:t>8/3/2026</a:t>
            </a:fld>
            <a:endParaRPr lang="en-US"/>
          </a:p>
        </p:txBody>
      </p:sp>
      <p:sp>
        <p:nvSpPr>
          <p:cNvPr id="5" name="Footer Placeholder 4">
            <a:extLst>
              <a:ext uri="{FF2B5EF4-FFF2-40B4-BE49-F238E27FC236}">
                <a16:creationId xmlns:a16="http://schemas.microsoft.com/office/drawing/2014/main" id="{C94577A9-5DB2-ECC5-190D-C0058D915A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37D141-1079-92A6-C0ED-415C45E398AE}"/>
              </a:ext>
            </a:extLst>
          </p:cNvPr>
          <p:cNvSpPr>
            <a:spLocks noGrp="1"/>
          </p:cNvSpPr>
          <p:nvPr>
            <p:ph type="sldNum" sz="quarter" idx="12"/>
          </p:nvPr>
        </p:nvSpPr>
        <p:spPr/>
        <p:txBody>
          <a:bodyPr/>
          <a:lstStyle/>
          <a:p>
            <a:fld id="{16935BEA-1276-430B-A86E-BC691CFD9C36}" type="slidenum">
              <a:rPr lang="en-US" smtClean="0"/>
              <a:t>‹#›</a:t>
            </a:fld>
            <a:endParaRPr lang="en-US"/>
          </a:p>
        </p:txBody>
      </p:sp>
    </p:spTree>
    <p:extLst>
      <p:ext uri="{BB962C8B-B14F-4D97-AF65-F5344CB8AC3E}">
        <p14:creationId xmlns:p14="http://schemas.microsoft.com/office/powerpoint/2010/main" val="3702115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B7122-E0AF-AEC6-AA7E-F865536331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07857B-FEC4-1A10-5923-C87489CF1A7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DA8ECE-63F8-527D-50E5-0D63A2B7EF02}"/>
              </a:ext>
            </a:extLst>
          </p:cNvPr>
          <p:cNvSpPr>
            <a:spLocks noGrp="1"/>
          </p:cNvSpPr>
          <p:nvPr>
            <p:ph type="dt" sz="half" idx="10"/>
          </p:nvPr>
        </p:nvSpPr>
        <p:spPr/>
        <p:txBody>
          <a:bodyPr/>
          <a:lstStyle/>
          <a:p>
            <a:fld id="{7BCB770B-A385-449E-9B99-88484273477D}" type="datetimeFigureOut">
              <a:rPr lang="en-US" smtClean="0"/>
              <a:t>8/3/2026</a:t>
            </a:fld>
            <a:endParaRPr lang="en-US"/>
          </a:p>
        </p:txBody>
      </p:sp>
      <p:sp>
        <p:nvSpPr>
          <p:cNvPr id="5" name="Footer Placeholder 4">
            <a:extLst>
              <a:ext uri="{FF2B5EF4-FFF2-40B4-BE49-F238E27FC236}">
                <a16:creationId xmlns:a16="http://schemas.microsoft.com/office/drawing/2014/main" id="{05AE72DA-92C1-7742-5A49-4FB46D84CE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6AD2FF-520A-818F-6EEE-241329AF7409}"/>
              </a:ext>
            </a:extLst>
          </p:cNvPr>
          <p:cNvSpPr>
            <a:spLocks noGrp="1"/>
          </p:cNvSpPr>
          <p:nvPr>
            <p:ph type="sldNum" sz="quarter" idx="12"/>
          </p:nvPr>
        </p:nvSpPr>
        <p:spPr/>
        <p:txBody>
          <a:bodyPr/>
          <a:lstStyle/>
          <a:p>
            <a:fld id="{16935BEA-1276-430B-A86E-BC691CFD9C36}" type="slidenum">
              <a:rPr lang="en-US" smtClean="0"/>
              <a:t>‹#›</a:t>
            </a:fld>
            <a:endParaRPr lang="en-US"/>
          </a:p>
        </p:txBody>
      </p:sp>
    </p:spTree>
    <p:extLst>
      <p:ext uri="{BB962C8B-B14F-4D97-AF65-F5344CB8AC3E}">
        <p14:creationId xmlns:p14="http://schemas.microsoft.com/office/powerpoint/2010/main" val="2901835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6C478-A631-9F54-37CD-E41917DF2C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86437C5-C997-E796-09B1-4D3965D5F0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093F0B-7508-202A-7603-8040A14C8B98}"/>
              </a:ext>
            </a:extLst>
          </p:cNvPr>
          <p:cNvSpPr>
            <a:spLocks noGrp="1"/>
          </p:cNvSpPr>
          <p:nvPr>
            <p:ph type="dt" sz="half" idx="10"/>
          </p:nvPr>
        </p:nvSpPr>
        <p:spPr/>
        <p:txBody>
          <a:bodyPr/>
          <a:lstStyle/>
          <a:p>
            <a:fld id="{7BCB770B-A385-449E-9B99-88484273477D}" type="datetimeFigureOut">
              <a:rPr lang="en-US" smtClean="0"/>
              <a:t>8/3/2026</a:t>
            </a:fld>
            <a:endParaRPr lang="en-US"/>
          </a:p>
        </p:txBody>
      </p:sp>
      <p:sp>
        <p:nvSpPr>
          <p:cNvPr id="5" name="Footer Placeholder 4">
            <a:extLst>
              <a:ext uri="{FF2B5EF4-FFF2-40B4-BE49-F238E27FC236}">
                <a16:creationId xmlns:a16="http://schemas.microsoft.com/office/drawing/2014/main" id="{DBE4F198-9EB0-97A9-9C4B-153E263EF3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BC2220-47BC-6BFC-8BA8-CC6C81F40A7D}"/>
              </a:ext>
            </a:extLst>
          </p:cNvPr>
          <p:cNvSpPr>
            <a:spLocks noGrp="1"/>
          </p:cNvSpPr>
          <p:nvPr>
            <p:ph type="sldNum" sz="quarter" idx="12"/>
          </p:nvPr>
        </p:nvSpPr>
        <p:spPr/>
        <p:txBody>
          <a:bodyPr/>
          <a:lstStyle/>
          <a:p>
            <a:fld id="{16935BEA-1276-430B-A86E-BC691CFD9C36}" type="slidenum">
              <a:rPr lang="en-US" smtClean="0"/>
              <a:t>‹#›</a:t>
            </a:fld>
            <a:endParaRPr lang="en-US"/>
          </a:p>
        </p:txBody>
      </p:sp>
    </p:spTree>
    <p:extLst>
      <p:ext uri="{BB962C8B-B14F-4D97-AF65-F5344CB8AC3E}">
        <p14:creationId xmlns:p14="http://schemas.microsoft.com/office/powerpoint/2010/main" val="3772727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CF934-3E8C-AAB8-28E7-A399E89CA7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416EF4-C2E5-705D-C0C9-280B9052ED4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B3B148-FA82-C7CA-AD19-A2AD0673BBC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4F7BF3-FF9C-6874-3C15-73D4BFB9B312}"/>
              </a:ext>
            </a:extLst>
          </p:cNvPr>
          <p:cNvSpPr>
            <a:spLocks noGrp="1"/>
          </p:cNvSpPr>
          <p:nvPr>
            <p:ph type="dt" sz="half" idx="10"/>
          </p:nvPr>
        </p:nvSpPr>
        <p:spPr/>
        <p:txBody>
          <a:bodyPr/>
          <a:lstStyle/>
          <a:p>
            <a:fld id="{7BCB770B-A385-449E-9B99-88484273477D}" type="datetimeFigureOut">
              <a:rPr lang="en-US" smtClean="0"/>
              <a:t>8/3/2026</a:t>
            </a:fld>
            <a:endParaRPr lang="en-US"/>
          </a:p>
        </p:txBody>
      </p:sp>
      <p:sp>
        <p:nvSpPr>
          <p:cNvPr id="6" name="Footer Placeholder 5">
            <a:extLst>
              <a:ext uri="{FF2B5EF4-FFF2-40B4-BE49-F238E27FC236}">
                <a16:creationId xmlns:a16="http://schemas.microsoft.com/office/drawing/2014/main" id="{5A43BE4C-7E0A-59E8-F70D-479EEB5044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D38009-ACBE-4DCF-6718-061547E950EB}"/>
              </a:ext>
            </a:extLst>
          </p:cNvPr>
          <p:cNvSpPr>
            <a:spLocks noGrp="1"/>
          </p:cNvSpPr>
          <p:nvPr>
            <p:ph type="sldNum" sz="quarter" idx="12"/>
          </p:nvPr>
        </p:nvSpPr>
        <p:spPr/>
        <p:txBody>
          <a:bodyPr/>
          <a:lstStyle/>
          <a:p>
            <a:fld id="{16935BEA-1276-430B-A86E-BC691CFD9C36}" type="slidenum">
              <a:rPr lang="en-US" smtClean="0"/>
              <a:t>‹#›</a:t>
            </a:fld>
            <a:endParaRPr lang="en-US"/>
          </a:p>
        </p:txBody>
      </p:sp>
    </p:spTree>
    <p:extLst>
      <p:ext uri="{BB962C8B-B14F-4D97-AF65-F5344CB8AC3E}">
        <p14:creationId xmlns:p14="http://schemas.microsoft.com/office/powerpoint/2010/main" val="203096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D50FF-1076-B881-70F2-3F7D4334B9E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EE92D-D4EE-AC9D-00AB-01DD9A8620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BE2894-4EB4-CE02-CF9C-5CBD163D45E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8BFE11-60B0-A0A2-C034-538D9AA5C2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551A63D-90A6-DCBD-0327-1C2F293881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279CBD-C2B2-F062-90CF-D00054992EF9}"/>
              </a:ext>
            </a:extLst>
          </p:cNvPr>
          <p:cNvSpPr>
            <a:spLocks noGrp="1"/>
          </p:cNvSpPr>
          <p:nvPr>
            <p:ph type="dt" sz="half" idx="10"/>
          </p:nvPr>
        </p:nvSpPr>
        <p:spPr/>
        <p:txBody>
          <a:bodyPr/>
          <a:lstStyle/>
          <a:p>
            <a:fld id="{7BCB770B-A385-449E-9B99-88484273477D}" type="datetimeFigureOut">
              <a:rPr lang="en-US" smtClean="0"/>
              <a:t>8/3/2026</a:t>
            </a:fld>
            <a:endParaRPr lang="en-US"/>
          </a:p>
        </p:txBody>
      </p:sp>
      <p:sp>
        <p:nvSpPr>
          <p:cNvPr id="8" name="Footer Placeholder 7">
            <a:extLst>
              <a:ext uri="{FF2B5EF4-FFF2-40B4-BE49-F238E27FC236}">
                <a16:creationId xmlns:a16="http://schemas.microsoft.com/office/drawing/2014/main" id="{1E1C20DF-E2DC-A251-23EB-0E60EC9F381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77C9E2F-44CB-1C23-07FA-6D1C2C430BE8}"/>
              </a:ext>
            </a:extLst>
          </p:cNvPr>
          <p:cNvSpPr>
            <a:spLocks noGrp="1"/>
          </p:cNvSpPr>
          <p:nvPr>
            <p:ph type="sldNum" sz="quarter" idx="12"/>
          </p:nvPr>
        </p:nvSpPr>
        <p:spPr/>
        <p:txBody>
          <a:bodyPr/>
          <a:lstStyle/>
          <a:p>
            <a:fld id="{16935BEA-1276-430B-A86E-BC691CFD9C36}" type="slidenum">
              <a:rPr lang="en-US" smtClean="0"/>
              <a:t>‹#›</a:t>
            </a:fld>
            <a:endParaRPr lang="en-US"/>
          </a:p>
        </p:txBody>
      </p:sp>
    </p:spTree>
    <p:extLst>
      <p:ext uri="{BB962C8B-B14F-4D97-AF65-F5344CB8AC3E}">
        <p14:creationId xmlns:p14="http://schemas.microsoft.com/office/powerpoint/2010/main" val="2740785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BB3AB-5644-4103-523A-F8C74741328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7219F4-120D-D3D3-0E25-50A03B53F777}"/>
              </a:ext>
            </a:extLst>
          </p:cNvPr>
          <p:cNvSpPr>
            <a:spLocks noGrp="1"/>
          </p:cNvSpPr>
          <p:nvPr>
            <p:ph type="dt" sz="half" idx="10"/>
          </p:nvPr>
        </p:nvSpPr>
        <p:spPr/>
        <p:txBody>
          <a:bodyPr/>
          <a:lstStyle/>
          <a:p>
            <a:fld id="{7BCB770B-A385-449E-9B99-88484273477D}" type="datetimeFigureOut">
              <a:rPr lang="en-US" smtClean="0"/>
              <a:t>8/3/2026</a:t>
            </a:fld>
            <a:endParaRPr lang="en-US"/>
          </a:p>
        </p:txBody>
      </p:sp>
      <p:sp>
        <p:nvSpPr>
          <p:cNvPr id="4" name="Footer Placeholder 3">
            <a:extLst>
              <a:ext uri="{FF2B5EF4-FFF2-40B4-BE49-F238E27FC236}">
                <a16:creationId xmlns:a16="http://schemas.microsoft.com/office/drawing/2014/main" id="{2649D33C-FCEB-D38C-0F13-48CE387760F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8F0921A-717F-C4D4-0672-6F18F8EF945A}"/>
              </a:ext>
            </a:extLst>
          </p:cNvPr>
          <p:cNvSpPr>
            <a:spLocks noGrp="1"/>
          </p:cNvSpPr>
          <p:nvPr>
            <p:ph type="sldNum" sz="quarter" idx="12"/>
          </p:nvPr>
        </p:nvSpPr>
        <p:spPr/>
        <p:txBody>
          <a:bodyPr/>
          <a:lstStyle/>
          <a:p>
            <a:fld id="{16935BEA-1276-430B-A86E-BC691CFD9C36}" type="slidenum">
              <a:rPr lang="en-US" smtClean="0"/>
              <a:t>‹#›</a:t>
            </a:fld>
            <a:endParaRPr lang="en-US"/>
          </a:p>
        </p:txBody>
      </p:sp>
    </p:spTree>
    <p:extLst>
      <p:ext uri="{BB962C8B-B14F-4D97-AF65-F5344CB8AC3E}">
        <p14:creationId xmlns:p14="http://schemas.microsoft.com/office/powerpoint/2010/main" val="1155571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8E6EEB-2660-6417-918C-6E33A298A5F4}"/>
              </a:ext>
            </a:extLst>
          </p:cNvPr>
          <p:cNvSpPr>
            <a:spLocks noGrp="1"/>
          </p:cNvSpPr>
          <p:nvPr>
            <p:ph type="dt" sz="half" idx="10"/>
          </p:nvPr>
        </p:nvSpPr>
        <p:spPr/>
        <p:txBody>
          <a:bodyPr/>
          <a:lstStyle/>
          <a:p>
            <a:fld id="{7BCB770B-A385-449E-9B99-88484273477D}" type="datetimeFigureOut">
              <a:rPr lang="en-US" smtClean="0"/>
              <a:t>8/3/2026</a:t>
            </a:fld>
            <a:endParaRPr lang="en-US"/>
          </a:p>
        </p:txBody>
      </p:sp>
      <p:sp>
        <p:nvSpPr>
          <p:cNvPr id="3" name="Footer Placeholder 2">
            <a:extLst>
              <a:ext uri="{FF2B5EF4-FFF2-40B4-BE49-F238E27FC236}">
                <a16:creationId xmlns:a16="http://schemas.microsoft.com/office/drawing/2014/main" id="{33AAAF67-315F-7C3E-1B1B-1057AFBDCA2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925C3F-4D60-5EBA-987A-557D4BC1EDFF}"/>
              </a:ext>
            </a:extLst>
          </p:cNvPr>
          <p:cNvSpPr>
            <a:spLocks noGrp="1"/>
          </p:cNvSpPr>
          <p:nvPr>
            <p:ph type="sldNum" sz="quarter" idx="12"/>
          </p:nvPr>
        </p:nvSpPr>
        <p:spPr/>
        <p:txBody>
          <a:bodyPr/>
          <a:lstStyle/>
          <a:p>
            <a:fld id="{16935BEA-1276-430B-A86E-BC691CFD9C36}" type="slidenum">
              <a:rPr lang="en-US" smtClean="0"/>
              <a:t>‹#›</a:t>
            </a:fld>
            <a:endParaRPr lang="en-US"/>
          </a:p>
        </p:txBody>
      </p:sp>
    </p:spTree>
    <p:extLst>
      <p:ext uri="{BB962C8B-B14F-4D97-AF65-F5344CB8AC3E}">
        <p14:creationId xmlns:p14="http://schemas.microsoft.com/office/powerpoint/2010/main" val="3816017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5C0ED-E4C8-15FA-D3EE-38045BD414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4E86216-FF52-F277-F869-1C016002E7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EEDE556-61C5-7AD7-0668-20A872559C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82C26B-6FD1-114E-0870-29DFCBDE66D3}"/>
              </a:ext>
            </a:extLst>
          </p:cNvPr>
          <p:cNvSpPr>
            <a:spLocks noGrp="1"/>
          </p:cNvSpPr>
          <p:nvPr>
            <p:ph type="dt" sz="half" idx="10"/>
          </p:nvPr>
        </p:nvSpPr>
        <p:spPr/>
        <p:txBody>
          <a:bodyPr/>
          <a:lstStyle/>
          <a:p>
            <a:fld id="{7BCB770B-A385-449E-9B99-88484273477D}" type="datetimeFigureOut">
              <a:rPr lang="en-US" smtClean="0"/>
              <a:t>8/3/2026</a:t>
            </a:fld>
            <a:endParaRPr lang="en-US"/>
          </a:p>
        </p:txBody>
      </p:sp>
      <p:sp>
        <p:nvSpPr>
          <p:cNvPr id="6" name="Footer Placeholder 5">
            <a:extLst>
              <a:ext uri="{FF2B5EF4-FFF2-40B4-BE49-F238E27FC236}">
                <a16:creationId xmlns:a16="http://schemas.microsoft.com/office/drawing/2014/main" id="{A94D3917-D358-6270-2F0A-6445EFD772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3238F-D516-D0B5-DB0F-696A70AEF3D5}"/>
              </a:ext>
            </a:extLst>
          </p:cNvPr>
          <p:cNvSpPr>
            <a:spLocks noGrp="1"/>
          </p:cNvSpPr>
          <p:nvPr>
            <p:ph type="sldNum" sz="quarter" idx="12"/>
          </p:nvPr>
        </p:nvSpPr>
        <p:spPr/>
        <p:txBody>
          <a:bodyPr/>
          <a:lstStyle/>
          <a:p>
            <a:fld id="{16935BEA-1276-430B-A86E-BC691CFD9C36}" type="slidenum">
              <a:rPr lang="en-US" smtClean="0"/>
              <a:t>‹#›</a:t>
            </a:fld>
            <a:endParaRPr lang="en-US"/>
          </a:p>
        </p:txBody>
      </p:sp>
    </p:spTree>
    <p:extLst>
      <p:ext uri="{BB962C8B-B14F-4D97-AF65-F5344CB8AC3E}">
        <p14:creationId xmlns:p14="http://schemas.microsoft.com/office/powerpoint/2010/main" val="1735895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8A40F-4F57-DD88-3FF8-A26A2F1560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94BC3BB-53AD-4028-3C5C-7DE743A47B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A077C7F-A33D-DF93-B92B-6DA92DEF5D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49145B-5562-B5DA-4C49-1870C6398622}"/>
              </a:ext>
            </a:extLst>
          </p:cNvPr>
          <p:cNvSpPr>
            <a:spLocks noGrp="1"/>
          </p:cNvSpPr>
          <p:nvPr>
            <p:ph type="dt" sz="half" idx="10"/>
          </p:nvPr>
        </p:nvSpPr>
        <p:spPr/>
        <p:txBody>
          <a:bodyPr/>
          <a:lstStyle/>
          <a:p>
            <a:fld id="{7BCB770B-A385-449E-9B99-88484273477D}" type="datetimeFigureOut">
              <a:rPr lang="en-US" smtClean="0"/>
              <a:t>8/3/2026</a:t>
            </a:fld>
            <a:endParaRPr lang="en-US"/>
          </a:p>
        </p:txBody>
      </p:sp>
      <p:sp>
        <p:nvSpPr>
          <p:cNvPr id="6" name="Footer Placeholder 5">
            <a:extLst>
              <a:ext uri="{FF2B5EF4-FFF2-40B4-BE49-F238E27FC236}">
                <a16:creationId xmlns:a16="http://schemas.microsoft.com/office/drawing/2014/main" id="{7CFB7ACC-E989-EBA3-6C54-731A0E1921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D800E5-104C-514A-710F-C873219EF2BA}"/>
              </a:ext>
            </a:extLst>
          </p:cNvPr>
          <p:cNvSpPr>
            <a:spLocks noGrp="1"/>
          </p:cNvSpPr>
          <p:nvPr>
            <p:ph type="sldNum" sz="quarter" idx="12"/>
          </p:nvPr>
        </p:nvSpPr>
        <p:spPr/>
        <p:txBody>
          <a:bodyPr/>
          <a:lstStyle/>
          <a:p>
            <a:fld id="{16935BEA-1276-430B-A86E-BC691CFD9C36}" type="slidenum">
              <a:rPr lang="en-US" smtClean="0"/>
              <a:t>‹#›</a:t>
            </a:fld>
            <a:endParaRPr lang="en-US"/>
          </a:p>
        </p:txBody>
      </p:sp>
    </p:spTree>
    <p:extLst>
      <p:ext uri="{BB962C8B-B14F-4D97-AF65-F5344CB8AC3E}">
        <p14:creationId xmlns:p14="http://schemas.microsoft.com/office/powerpoint/2010/main" val="2745648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CEDB37-5A78-FDCE-D2A1-9FEBDED0F8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142CA1-19CF-21C7-1E86-048371737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E27199-0B3A-48D0-399B-66DDC33BFB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CB770B-A385-449E-9B99-88484273477D}" type="datetimeFigureOut">
              <a:rPr lang="en-US" smtClean="0"/>
              <a:t>8/3/2026</a:t>
            </a:fld>
            <a:endParaRPr lang="en-US"/>
          </a:p>
        </p:txBody>
      </p:sp>
      <p:sp>
        <p:nvSpPr>
          <p:cNvPr id="5" name="Footer Placeholder 4">
            <a:extLst>
              <a:ext uri="{FF2B5EF4-FFF2-40B4-BE49-F238E27FC236}">
                <a16:creationId xmlns:a16="http://schemas.microsoft.com/office/drawing/2014/main" id="{84CA6261-E983-BE66-232D-AD466E0902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910AC8D-E7F6-84E1-C15D-4760E390D0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935BEA-1276-430B-A86E-BC691CFD9C36}" type="slidenum">
              <a:rPr lang="en-US" smtClean="0"/>
              <a:t>‹#›</a:t>
            </a:fld>
            <a:endParaRPr lang="en-US"/>
          </a:p>
        </p:txBody>
      </p:sp>
    </p:spTree>
    <p:extLst>
      <p:ext uri="{BB962C8B-B14F-4D97-AF65-F5344CB8AC3E}">
        <p14:creationId xmlns:p14="http://schemas.microsoft.com/office/powerpoint/2010/main" val="34039899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A01E34C-254D-A9E3-1EEC-4CA81BC53C12}"/>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B7FB62F-2711-612B-10CD-E035214CCBDA}"/>
              </a:ext>
            </a:extLst>
          </p:cNvPr>
          <p:cNvSpPr/>
          <p:nvPr/>
        </p:nvSpPr>
        <p:spPr>
          <a:xfrm>
            <a:off x="0" y="0"/>
            <a:ext cx="12192000" cy="99441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E3F85E7-1B5D-0CC6-4B2C-0287138702E6}"/>
              </a:ext>
            </a:extLst>
          </p:cNvPr>
          <p:cNvSpPr/>
          <p:nvPr/>
        </p:nvSpPr>
        <p:spPr>
          <a:xfrm>
            <a:off x="0" y="99441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0C4B8A1-E4E6-DCD1-5C60-EB0FC622B6A8}"/>
              </a:ext>
            </a:extLst>
          </p:cNvPr>
          <p:cNvSpPr txBox="1"/>
          <p:nvPr/>
        </p:nvSpPr>
        <p:spPr>
          <a:xfrm>
            <a:off x="1219200" y="171450"/>
            <a:ext cx="9753600" cy="492443"/>
          </a:xfrm>
          <a:prstGeom prst="rect">
            <a:avLst/>
          </a:prstGeom>
          <a:noFill/>
        </p:spPr>
        <p:txBody>
          <a:bodyPr vert="horz" wrap="square" lIns="0" tIns="0" rIns="0" bIns="0" rtlCol="0" anchor="ctr">
            <a:spAutoFit/>
          </a:bodyPr>
          <a:lstStyle/>
          <a:p>
            <a:pPr algn="ctr"/>
            <a:r>
              <a:rPr lang="en-US" sz="3200" b="1">
                <a:solidFill>
                  <a:srgbClr val="FFFFFF"/>
                </a:solidFill>
                <a:latin typeface="Georgia" panose="02040502050405020303" pitchFamily="18" charset="0"/>
              </a:rPr>
              <a:t>True Words Baptist Church</a:t>
            </a:r>
          </a:p>
        </p:txBody>
      </p:sp>
      <p:sp>
        <p:nvSpPr>
          <p:cNvPr id="6" name="Rectangle 5">
            <a:extLst>
              <a:ext uri="{FF2B5EF4-FFF2-40B4-BE49-F238E27FC236}">
                <a16:creationId xmlns:a16="http://schemas.microsoft.com/office/drawing/2014/main" id="{D1872688-BBF9-7208-2042-4C73B8932139}"/>
              </a:ext>
            </a:extLst>
          </p:cNvPr>
          <p:cNvSpPr/>
          <p:nvPr/>
        </p:nvSpPr>
        <p:spPr>
          <a:xfrm>
            <a:off x="1280160" y="1748790"/>
            <a:ext cx="3840480"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76511B2-ED5D-E911-8E67-E1F7C7F284D3}"/>
              </a:ext>
            </a:extLst>
          </p:cNvPr>
          <p:cNvSpPr/>
          <p:nvPr/>
        </p:nvSpPr>
        <p:spPr>
          <a:xfrm>
            <a:off x="7071360" y="1748790"/>
            <a:ext cx="3840479"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15C2922-0E50-9C62-8B37-94C796ABE015}"/>
              </a:ext>
            </a:extLst>
          </p:cNvPr>
          <p:cNvSpPr/>
          <p:nvPr/>
        </p:nvSpPr>
        <p:spPr>
          <a:xfrm>
            <a:off x="5779008" y="172339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88EAE73-AD4D-E82A-2F68-CA6B1E512849}"/>
              </a:ext>
            </a:extLst>
          </p:cNvPr>
          <p:cNvSpPr/>
          <p:nvPr/>
        </p:nvSpPr>
        <p:spPr>
          <a:xfrm rot="2700000">
            <a:off x="6047232" y="1685290"/>
            <a:ext cx="165100" cy="1651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09B4337-4AFA-F4B7-1D1C-4D2BCE90EAFB}"/>
              </a:ext>
            </a:extLst>
          </p:cNvPr>
          <p:cNvSpPr/>
          <p:nvPr/>
        </p:nvSpPr>
        <p:spPr>
          <a:xfrm>
            <a:off x="6376416" y="172339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9FDB080-54FB-EEBA-FCD9-547A9D78111F}"/>
              </a:ext>
            </a:extLst>
          </p:cNvPr>
          <p:cNvSpPr txBox="1"/>
          <p:nvPr/>
        </p:nvSpPr>
        <p:spPr>
          <a:xfrm>
            <a:off x="426720" y="1885950"/>
            <a:ext cx="11338560" cy="1200329"/>
          </a:xfrm>
          <a:prstGeom prst="rect">
            <a:avLst/>
          </a:prstGeom>
          <a:noFill/>
        </p:spPr>
        <p:txBody>
          <a:bodyPr vert="horz" wrap="square" lIns="0" tIns="0" rIns="0" bIns="0" rtlCol="0" anchor="ctr">
            <a:normAutofit/>
          </a:bodyPr>
          <a:lstStyle/>
          <a:p>
            <a:pPr algn="ctr"/>
            <a:r>
              <a:rPr lang="en-US" sz="7800" b="1">
                <a:solidFill>
                  <a:srgbClr val="072646"/>
                </a:solidFill>
                <a:latin typeface="Georgia" panose="02040502050405020303" pitchFamily="18" charset="0"/>
              </a:rPr>
              <a:t>Luke 1:39–56</a:t>
            </a:r>
          </a:p>
        </p:txBody>
      </p:sp>
      <p:sp>
        <p:nvSpPr>
          <p:cNvPr id="12" name="TextBox 11">
            <a:extLst>
              <a:ext uri="{FF2B5EF4-FFF2-40B4-BE49-F238E27FC236}">
                <a16:creationId xmlns:a16="http://schemas.microsoft.com/office/drawing/2014/main" id="{D289F503-BE20-6510-F5D3-8AE393D9A2CB}"/>
              </a:ext>
            </a:extLst>
          </p:cNvPr>
          <p:cNvSpPr txBox="1"/>
          <p:nvPr/>
        </p:nvSpPr>
        <p:spPr>
          <a:xfrm>
            <a:off x="975360" y="3531870"/>
            <a:ext cx="10241280" cy="584775"/>
          </a:xfrm>
          <a:prstGeom prst="rect">
            <a:avLst/>
          </a:prstGeom>
          <a:noFill/>
        </p:spPr>
        <p:txBody>
          <a:bodyPr vert="horz" wrap="square" lIns="0" tIns="0" rIns="0" bIns="0" rtlCol="0" anchor="ctr">
            <a:spAutoFit/>
          </a:bodyPr>
          <a:lstStyle/>
          <a:p>
            <a:pPr algn="ctr"/>
            <a:r>
              <a:rPr lang="en-US" sz="3800" i="1">
                <a:solidFill>
                  <a:srgbClr val="181818"/>
                </a:solidFill>
                <a:latin typeface="Georgia" panose="02040502050405020303" pitchFamily="18" charset="0"/>
              </a:rPr>
              <a:t>Today's Bible Reading</a:t>
            </a:r>
          </a:p>
        </p:txBody>
      </p:sp>
      <p:sp>
        <p:nvSpPr>
          <p:cNvPr id="13" name="Rectangle 12">
            <a:extLst>
              <a:ext uri="{FF2B5EF4-FFF2-40B4-BE49-F238E27FC236}">
                <a16:creationId xmlns:a16="http://schemas.microsoft.com/office/drawing/2014/main" id="{1090C26C-5541-00A0-12AD-5AA4F51CE96B}"/>
              </a:ext>
            </a:extLst>
          </p:cNvPr>
          <p:cNvSpPr/>
          <p:nvPr/>
        </p:nvSpPr>
        <p:spPr>
          <a:xfrm>
            <a:off x="1280160" y="4629150"/>
            <a:ext cx="3840480"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C747E9-3DB1-DDB2-16BB-DAD2D5F4897B}"/>
              </a:ext>
            </a:extLst>
          </p:cNvPr>
          <p:cNvSpPr/>
          <p:nvPr/>
        </p:nvSpPr>
        <p:spPr>
          <a:xfrm>
            <a:off x="7071360" y="4629150"/>
            <a:ext cx="3840479"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E84DB76-4F52-E74B-627C-C8C828FA14A3}"/>
              </a:ext>
            </a:extLst>
          </p:cNvPr>
          <p:cNvSpPr/>
          <p:nvPr/>
        </p:nvSpPr>
        <p:spPr>
          <a:xfrm>
            <a:off x="5779008" y="460375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F205291-2475-15CE-6FC8-DB87193F988D}"/>
              </a:ext>
            </a:extLst>
          </p:cNvPr>
          <p:cNvSpPr/>
          <p:nvPr/>
        </p:nvSpPr>
        <p:spPr>
          <a:xfrm rot="2700000">
            <a:off x="6047232" y="4565650"/>
            <a:ext cx="165100" cy="1651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FC91D60-362A-A6A6-2E98-3E67A5D2A6E8}"/>
              </a:ext>
            </a:extLst>
          </p:cNvPr>
          <p:cNvSpPr/>
          <p:nvPr/>
        </p:nvSpPr>
        <p:spPr>
          <a:xfrm>
            <a:off x="6376416" y="460375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87B219D5-38D6-4240-D90C-E137976E5528}"/>
              </a:ext>
            </a:extLst>
          </p:cNvPr>
          <p:cNvSpPr txBox="1"/>
          <p:nvPr/>
        </p:nvSpPr>
        <p:spPr>
          <a:xfrm>
            <a:off x="975360" y="6069330"/>
            <a:ext cx="10241280" cy="246221"/>
          </a:xfrm>
          <a:prstGeom prst="rect">
            <a:avLst/>
          </a:prstGeom>
          <a:noFill/>
        </p:spPr>
        <p:txBody>
          <a:bodyPr vert="horz" wrap="square" lIns="0" tIns="0" rIns="0" bIns="0" rtlCol="0" anchor="ctr">
            <a:spAutoFit/>
          </a:bodyPr>
          <a:lstStyle/>
          <a:p>
            <a:pPr algn="ctr"/>
            <a:r>
              <a:rPr lang="en-US" sz="1600" i="1">
                <a:solidFill>
                  <a:srgbClr val="072646"/>
                </a:solidFill>
                <a:latin typeface="Georgia" panose="02040502050405020303" pitchFamily="18" charset="0"/>
              </a:rPr>
              <a:t>Know the Word. Live the Word. Preach the Word. Be Bold.</a:t>
            </a:r>
          </a:p>
        </p:txBody>
      </p:sp>
    </p:spTree>
    <p:extLst>
      <p:ext uri="{BB962C8B-B14F-4D97-AF65-F5344CB8AC3E}">
        <p14:creationId xmlns:p14="http://schemas.microsoft.com/office/powerpoint/2010/main" val="985244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68F84C-BC87-4A5C-4A56-2F5AFD0C780D}"/>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74E588D-00D1-A695-6022-45D44AA2F0C8}"/>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46E6717E-BEE5-5B4A-61D0-EE12CA631776}"/>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700EBCC-C62F-9428-C271-203F0145EF1F}"/>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Luke 1:41–43</a:t>
            </a:r>
          </a:p>
        </p:txBody>
      </p:sp>
      <p:sp>
        <p:nvSpPr>
          <p:cNvPr id="6" name="TextBox 5">
            <a:extLst>
              <a:ext uri="{FF2B5EF4-FFF2-40B4-BE49-F238E27FC236}">
                <a16:creationId xmlns:a16="http://schemas.microsoft.com/office/drawing/2014/main" id="{5D29B29C-D455-6569-F4C2-A63808240C70}"/>
              </a:ext>
            </a:extLst>
          </p:cNvPr>
          <p:cNvSpPr txBox="1"/>
          <p:nvPr/>
        </p:nvSpPr>
        <p:spPr>
          <a:xfrm>
            <a:off x="301752" y="960120"/>
            <a:ext cx="11585448" cy="5541264"/>
          </a:xfrm>
          <a:prstGeom prst="rect">
            <a:avLst/>
          </a:prstGeom>
          <a:noFill/>
        </p:spPr>
        <p:txBody>
          <a:bodyPr vert="horz" wrap="square" lIns="27432" tIns="27432" rIns="27432" bIns="27432" rtlCol="0" anchor="t">
            <a:normAutofit fontScale="85000" lnSpcReduction="20000"/>
          </a:bodyPr>
          <a:lstStyle/>
          <a:p>
            <a:r>
              <a:rPr lang="en-US" sz="5600" b="1">
                <a:solidFill>
                  <a:srgbClr val="121212"/>
                </a:solidFill>
                <a:latin typeface="Georgia" panose="02040502050405020303" pitchFamily="18" charset="0"/>
              </a:rPr>
              <a:t>41</a:t>
            </a:r>
            <a:r>
              <a:rPr lang="en-US" sz="5600">
                <a:solidFill>
                  <a:srgbClr val="121212"/>
                </a:solidFill>
                <a:latin typeface="Georgia" panose="02040502050405020303" pitchFamily="18" charset="0"/>
              </a:rPr>
              <a:t> And it came to pass, that, when Elisabeth heard the salutation of Mary, the babe leaped in her womb; and Elisabeth was filled with the Holy Ghost: </a:t>
            </a:r>
            <a:r>
              <a:rPr lang="en-US" sz="5600" b="1">
                <a:solidFill>
                  <a:srgbClr val="121212"/>
                </a:solidFill>
                <a:latin typeface="Georgia" panose="02040502050405020303" pitchFamily="18" charset="0"/>
              </a:rPr>
              <a:t>42</a:t>
            </a:r>
            <a:r>
              <a:rPr lang="en-US" sz="5600">
                <a:solidFill>
                  <a:srgbClr val="121212"/>
                </a:solidFill>
                <a:latin typeface="Georgia" panose="02040502050405020303" pitchFamily="18" charset="0"/>
              </a:rPr>
              <a:t> And she spake out with a loud voice, and said, Blessed art thou among women, and blessed is the fruit of thy womb. </a:t>
            </a:r>
            <a:r>
              <a:rPr lang="en-US" sz="5600" b="1">
                <a:solidFill>
                  <a:srgbClr val="121212"/>
                </a:solidFill>
                <a:latin typeface="Georgia" panose="02040502050405020303" pitchFamily="18" charset="0"/>
              </a:rPr>
              <a:t>43</a:t>
            </a:r>
            <a:r>
              <a:rPr lang="en-US" sz="5600">
                <a:solidFill>
                  <a:srgbClr val="121212"/>
                </a:solidFill>
                <a:latin typeface="Georgia" panose="02040502050405020303" pitchFamily="18" charset="0"/>
              </a:rPr>
              <a:t> And whence is this to me, that the mother of my Lord should come to me?</a:t>
            </a:r>
          </a:p>
        </p:txBody>
      </p:sp>
      <p:sp>
        <p:nvSpPr>
          <p:cNvPr id="7" name="TextBox 6">
            <a:extLst>
              <a:ext uri="{FF2B5EF4-FFF2-40B4-BE49-F238E27FC236}">
                <a16:creationId xmlns:a16="http://schemas.microsoft.com/office/drawing/2014/main" id="{71B7027C-3CA7-5C12-DFDB-E9D4BC436E5E}"/>
              </a:ext>
            </a:extLst>
          </p:cNvPr>
          <p:cNvSpPr txBox="1"/>
          <p:nvPr/>
        </p:nvSpPr>
        <p:spPr>
          <a:xfrm>
            <a:off x="10911840" y="6480810"/>
            <a:ext cx="914400" cy="153888"/>
          </a:xfrm>
          <a:prstGeom prst="rect">
            <a:avLst/>
          </a:prstGeom>
          <a:noFill/>
        </p:spPr>
        <p:txBody>
          <a:bodyPr vert="horz" lIns="0" tIns="0" rIns="0" bIns="0" rtlCol="0" anchor="ctr">
            <a:spAutoFit/>
          </a:bodyPr>
          <a:lstStyle/>
          <a:p>
            <a:pPr algn="ctr"/>
            <a:r>
              <a:rPr lang="en-US" sz="1000">
                <a:solidFill>
                  <a:srgbClr val="072646"/>
                </a:solidFill>
                <a:latin typeface="Arial" panose="020B0604020202020204" pitchFamily="34" charset="0"/>
              </a:rPr>
              <a:t>1 of 2</a:t>
            </a:r>
          </a:p>
        </p:txBody>
      </p:sp>
    </p:spTree>
    <p:extLst>
      <p:ext uri="{BB962C8B-B14F-4D97-AF65-F5344CB8AC3E}">
        <p14:creationId xmlns:p14="http://schemas.microsoft.com/office/powerpoint/2010/main" val="2879279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41A24B3-5E88-D557-1D53-B4B39C785109}"/>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2B5E4A6E-7FEC-BC18-D7B0-5009A6E7C0D5}"/>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4C86905-DB15-18BE-9673-F8E178C54D49}"/>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9B4A3CC-37A3-863B-8EF7-8FB2CD31294F}"/>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Luke 1:44–45</a:t>
            </a:r>
          </a:p>
        </p:txBody>
      </p:sp>
      <p:sp>
        <p:nvSpPr>
          <p:cNvPr id="6" name="TextBox 5">
            <a:extLst>
              <a:ext uri="{FF2B5EF4-FFF2-40B4-BE49-F238E27FC236}">
                <a16:creationId xmlns:a16="http://schemas.microsoft.com/office/drawing/2014/main" id="{77C02745-AA57-72B3-272E-DB0619B541BF}"/>
              </a:ext>
            </a:extLst>
          </p:cNvPr>
          <p:cNvSpPr txBox="1"/>
          <p:nvPr/>
        </p:nvSpPr>
        <p:spPr>
          <a:xfrm>
            <a:off x="301752" y="960120"/>
            <a:ext cx="11585448" cy="5541264"/>
          </a:xfrm>
          <a:prstGeom prst="rect">
            <a:avLst/>
          </a:prstGeom>
          <a:noFill/>
        </p:spPr>
        <p:txBody>
          <a:bodyPr vert="horz" wrap="square" lIns="27432" tIns="27432" rIns="27432" bIns="27432" rtlCol="0" anchor="t">
            <a:normAutofit lnSpcReduction="10000"/>
          </a:bodyPr>
          <a:lstStyle/>
          <a:p>
            <a:r>
              <a:rPr lang="en-US" sz="5600" b="1">
                <a:solidFill>
                  <a:srgbClr val="121212"/>
                </a:solidFill>
                <a:latin typeface="Georgia" panose="02040502050405020303" pitchFamily="18" charset="0"/>
              </a:rPr>
              <a:t>44</a:t>
            </a:r>
            <a:r>
              <a:rPr lang="en-US" sz="5600">
                <a:solidFill>
                  <a:srgbClr val="121212"/>
                </a:solidFill>
                <a:latin typeface="Georgia" panose="02040502050405020303" pitchFamily="18" charset="0"/>
              </a:rPr>
              <a:t> For, lo, as soon as the voice of thy salutation sounded in mine ears, the babe leaped in my womb for joy. </a:t>
            </a:r>
            <a:r>
              <a:rPr lang="en-US" sz="5600" b="1">
                <a:solidFill>
                  <a:srgbClr val="121212"/>
                </a:solidFill>
                <a:latin typeface="Georgia" panose="02040502050405020303" pitchFamily="18" charset="0"/>
              </a:rPr>
              <a:t>45</a:t>
            </a:r>
            <a:r>
              <a:rPr lang="en-US" sz="5600">
                <a:solidFill>
                  <a:srgbClr val="121212"/>
                </a:solidFill>
                <a:latin typeface="Georgia" panose="02040502050405020303" pitchFamily="18" charset="0"/>
              </a:rPr>
              <a:t> And blessed is she that believed: for there shall be a performance of those things which were told her from the Lord.</a:t>
            </a:r>
          </a:p>
        </p:txBody>
      </p:sp>
      <p:sp>
        <p:nvSpPr>
          <p:cNvPr id="7" name="TextBox 6">
            <a:extLst>
              <a:ext uri="{FF2B5EF4-FFF2-40B4-BE49-F238E27FC236}">
                <a16:creationId xmlns:a16="http://schemas.microsoft.com/office/drawing/2014/main" id="{2B392D2F-D48B-3E76-9A9D-E65670FA0EEB}"/>
              </a:ext>
            </a:extLst>
          </p:cNvPr>
          <p:cNvSpPr txBox="1"/>
          <p:nvPr/>
        </p:nvSpPr>
        <p:spPr>
          <a:xfrm>
            <a:off x="10911840" y="6480810"/>
            <a:ext cx="914400" cy="153888"/>
          </a:xfrm>
          <a:prstGeom prst="rect">
            <a:avLst/>
          </a:prstGeom>
          <a:noFill/>
        </p:spPr>
        <p:txBody>
          <a:bodyPr vert="horz" lIns="0" tIns="0" rIns="0" bIns="0" rtlCol="0" anchor="ctr">
            <a:spAutoFit/>
          </a:bodyPr>
          <a:lstStyle/>
          <a:p>
            <a:pPr algn="ctr"/>
            <a:r>
              <a:rPr lang="en-US" sz="1000">
                <a:solidFill>
                  <a:srgbClr val="072646"/>
                </a:solidFill>
                <a:latin typeface="Arial" panose="020B0604020202020204" pitchFamily="34" charset="0"/>
              </a:rPr>
              <a:t>2 of 2</a:t>
            </a:r>
          </a:p>
        </p:txBody>
      </p:sp>
    </p:spTree>
    <p:extLst>
      <p:ext uri="{BB962C8B-B14F-4D97-AF65-F5344CB8AC3E}">
        <p14:creationId xmlns:p14="http://schemas.microsoft.com/office/powerpoint/2010/main" val="2050281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EE8344-3A0E-2F98-9001-4E57FA8B1A43}"/>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2CD8CFC-9A2A-8051-2570-DC23DC90B980}"/>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BF2FE26-518E-B096-F639-21F8B7827636}"/>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3D894B0-4984-AE8D-63B0-26600B92ADCB}"/>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Luke 1:20</a:t>
            </a:r>
          </a:p>
        </p:txBody>
      </p:sp>
      <p:sp>
        <p:nvSpPr>
          <p:cNvPr id="6" name="TextBox 5">
            <a:extLst>
              <a:ext uri="{FF2B5EF4-FFF2-40B4-BE49-F238E27FC236}">
                <a16:creationId xmlns:a16="http://schemas.microsoft.com/office/drawing/2014/main" id="{03E06730-F498-F8C1-06B6-15A7192849AD}"/>
              </a:ext>
            </a:extLst>
          </p:cNvPr>
          <p:cNvSpPr txBox="1"/>
          <p:nvPr/>
        </p:nvSpPr>
        <p:spPr>
          <a:xfrm>
            <a:off x="301752" y="960120"/>
            <a:ext cx="11585448" cy="5541264"/>
          </a:xfrm>
          <a:prstGeom prst="rect">
            <a:avLst/>
          </a:prstGeom>
          <a:noFill/>
        </p:spPr>
        <p:txBody>
          <a:bodyPr vert="horz" wrap="square" lIns="27432" tIns="27432" rIns="27432" bIns="27432" rtlCol="0" anchor="t">
            <a:normAutofit/>
          </a:bodyPr>
          <a:lstStyle/>
          <a:p>
            <a:r>
              <a:rPr lang="en-US" sz="5600" b="1">
                <a:solidFill>
                  <a:srgbClr val="121212"/>
                </a:solidFill>
                <a:latin typeface="Georgia" panose="02040502050405020303" pitchFamily="18" charset="0"/>
              </a:rPr>
              <a:t>20</a:t>
            </a:r>
            <a:r>
              <a:rPr lang="en-US" sz="5600">
                <a:solidFill>
                  <a:srgbClr val="121212"/>
                </a:solidFill>
                <a:latin typeface="Georgia" panose="02040502050405020303" pitchFamily="18" charset="0"/>
              </a:rPr>
              <a:t> And, behold, thou shalt be dumb, and not able to speak, until the day that these things shall be performed, because thou believest not my words, which shall be fulfilled in their season.</a:t>
            </a:r>
          </a:p>
        </p:txBody>
      </p:sp>
    </p:spTree>
    <p:extLst>
      <p:ext uri="{BB962C8B-B14F-4D97-AF65-F5344CB8AC3E}">
        <p14:creationId xmlns:p14="http://schemas.microsoft.com/office/powerpoint/2010/main" val="3898387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376A5B6-AECF-4793-70DC-BCE028EE0CC5}"/>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44378624-6289-2BFE-5501-F35D3AA90D7D}"/>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DDC5C18-9402-A27A-255B-E8603B29EF44}"/>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A555B1E-A38D-EDED-3AA6-D2BB03086C1A}"/>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John 20:29</a:t>
            </a:r>
          </a:p>
        </p:txBody>
      </p:sp>
      <p:sp>
        <p:nvSpPr>
          <p:cNvPr id="6" name="TextBox 5">
            <a:extLst>
              <a:ext uri="{FF2B5EF4-FFF2-40B4-BE49-F238E27FC236}">
                <a16:creationId xmlns:a16="http://schemas.microsoft.com/office/drawing/2014/main" id="{0BEF94C6-657C-EE1E-5AB3-5FB10FA51A47}"/>
              </a:ext>
            </a:extLst>
          </p:cNvPr>
          <p:cNvSpPr txBox="1"/>
          <p:nvPr/>
        </p:nvSpPr>
        <p:spPr>
          <a:xfrm>
            <a:off x="301752" y="960120"/>
            <a:ext cx="11585448" cy="5541264"/>
          </a:xfrm>
          <a:prstGeom prst="rect">
            <a:avLst/>
          </a:prstGeom>
          <a:noFill/>
        </p:spPr>
        <p:txBody>
          <a:bodyPr vert="horz" wrap="square" lIns="27432" tIns="27432" rIns="27432" bIns="27432" rtlCol="0" anchor="t">
            <a:normAutofit/>
          </a:bodyPr>
          <a:lstStyle/>
          <a:p>
            <a:r>
              <a:rPr lang="en-US" sz="5600" b="1">
                <a:solidFill>
                  <a:srgbClr val="121212"/>
                </a:solidFill>
                <a:latin typeface="Georgia" panose="02040502050405020303" pitchFamily="18" charset="0"/>
              </a:rPr>
              <a:t>29</a:t>
            </a:r>
            <a:r>
              <a:rPr lang="en-US" sz="5600">
                <a:solidFill>
                  <a:srgbClr val="121212"/>
                </a:solidFill>
                <a:latin typeface="Georgia" panose="02040502050405020303" pitchFamily="18" charset="0"/>
              </a:rPr>
              <a:t> Jesus saith unto him, Thomas, because thou hast seen me, thou hast believed: blessed are they that have not seen, and yet have believed.</a:t>
            </a:r>
          </a:p>
        </p:txBody>
      </p:sp>
    </p:spTree>
    <p:extLst>
      <p:ext uri="{BB962C8B-B14F-4D97-AF65-F5344CB8AC3E}">
        <p14:creationId xmlns:p14="http://schemas.microsoft.com/office/powerpoint/2010/main" val="40743560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175FC2-2B68-5D65-95CC-4F3C3F71CB46}"/>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D29B5778-8AD9-77A9-7123-7780BBAE8966}"/>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823DC6C5-66FA-1E0C-EE80-9A6399A97EF5}"/>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DA25C87-5908-4B73-C195-5B0984BC8089}"/>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Luke 1:46–48</a:t>
            </a:r>
          </a:p>
        </p:txBody>
      </p:sp>
      <p:sp>
        <p:nvSpPr>
          <p:cNvPr id="6" name="TextBox 5">
            <a:extLst>
              <a:ext uri="{FF2B5EF4-FFF2-40B4-BE49-F238E27FC236}">
                <a16:creationId xmlns:a16="http://schemas.microsoft.com/office/drawing/2014/main" id="{D4F5B3F6-6920-D5AF-D0B9-A1D0663104DC}"/>
              </a:ext>
            </a:extLst>
          </p:cNvPr>
          <p:cNvSpPr txBox="1"/>
          <p:nvPr/>
        </p:nvSpPr>
        <p:spPr>
          <a:xfrm>
            <a:off x="301752" y="960120"/>
            <a:ext cx="11585448" cy="5541264"/>
          </a:xfrm>
          <a:prstGeom prst="rect">
            <a:avLst/>
          </a:prstGeom>
          <a:noFill/>
        </p:spPr>
        <p:txBody>
          <a:bodyPr vert="horz" wrap="square" lIns="27432" tIns="27432" rIns="27432" bIns="27432" rtlCol="0" anchor="t">
            <a:normAutofit lnSpcReduction="10000"/>
          </a:bodyPr>
          <a:lstStyle/>
          <a:p>
            <a:r>
              <a:rPr lang="en-US" sz="5600" b="1">
                <a:solidFill>
                  <a:srgbClr val="121212"/>
                </a:solidFill>
                <a:latin typeface="Georgia" panose="02040502050405020303" pitchFamily="18" charset="0"/>
              </a:rPr>
              <a:t>46</a:t>
            </a:r>
            <a:r>
              <a:rPr lang="en-US" sz="5600">
                <a:solidFill>
                  <a:srgbClr val="121212"/>
                </a:solidFill>
                <a:latin typeface="Georgia" panose="02040502050405020303" pitchFamily="18" charset="0"/>
              </a:rPr>
              <a:t> And Mary said, My soul doth magnify the Lord, </a:t>
            </a:r>
            <a:r>
              <a:rPr lang="en-US" sz="5600" b="1">
                <a:solidFill>
                  <a:srgbClr val="121212"/>
                </a:solidFill>
                <a:latin typeface="Georgia" panose="02040502050405020303" pitchFamily="18" charset="0"/>
              </a:rPr>
              <a:t>47</a:t>
            </a:r>
            <a:r>
              <a:rPr lang="en-US" sz="5600">
                <a:solidFill>
                  <a:srgbClr val="121212"/>
                </a:solidFill>
                <a:latin typeface="Georgia" panose="02040502050405020303" pitchFamily="18" charset="0"/>
              </a:rPr>
              <a:t> And my spirit hath rejoiced in God my Saviour. </a:t>
            </a:r>
            <a:r>
              <a:rPr lang="en-US" sz="5600" b="1">
                <a:solidFill>
                  <a:srgbClr val="121212"/>
                </a:solidFill>
                <a:latin typeface="Georgia" panose="02040502050405020303" pitchFamily="18" charset="0"/>
              </a:rPr>
              <a:t>48</a:t>
            </a:r>
            <a:r>
              <a:rPr lang="en-US" sz="5600">
                <a:solidFill>
                  <a:srgbClr val="121212"/>
                </a:solidFill>
                <a:latin typeface="Georgia" panose="02040502050405020303" pitchFamily="18" charset="0"/>
              </a:rPr>
              <a:t> For he hath regarded the low estate of his handmaiden: for, behold, from henceforth all generations shall call me blessed.</a:t>
            </a:r>
          </a:p>
        </p:txBody>
      </p:sp>
    </p:spTree>
    <p:extLst>
      <p:ext uri="{BB962C8B-B14F-4D97-AF65-F5344CB8AC3E}">
        <p14:creationId xmlns:p14="http://schemas.microsoft.com/office/powerpoint/2010/main" val="3354804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952A6F-AF58-404D-AB11-6D8530559425}"/>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DD918A0-2730-C150-1739-9E60D65674C5}"/>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DEF4DD8-6C7B-B89E-65F3-DD91DCA6050F}"/>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A212E4D-96A8-290A-8B45-9A481E4FC33A}"/>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Luke 1:49–50</a:t>
            </a:r>
          </a:p>
        </p:txBody>
      </p:sp>
      <p:sp>
        <p:nvSpPr>
          <p:cNvPr id="6" name="TextBox 5">
            <a:extLst>
              <a:ext uri="{FF2B5EF4-FFF2-40B4-BE49-F238E27FC236}">
                <a16:creationId xmlns:a16="http://schemas.microsoft.com/office/drawing/2014/main" id="{CF4338B9-3F25-0E57-6FBC-2428BA8C8D85}"/>
              </a:ext>
            </a:extLst>
          </p:cNvPr>
          <p:cNvSpPr txBox="1"/>
          <p:nvPr/>
        </p:nvSpPr>
        <p:spPr>
          <a:xfrm>
            <a:off x="301752" y="960120"/>
            <a:ext cx="11585448" cy="5541264"/>
          </a:xfrm>
          <a:prstGeom prst="rect">
            <a:avLst/>
          </a:prstGeom>
          <a:noFill/>
        </p:spPr>
        <p:txBody>
          <a:bodyPr vert="horz" wrap="square" lIns="27432" tIns="27432" rIns="27432" bIns="27432" rtlCol="0" anchor="t">
            <a:normAutofit/>
          </a:bodyPr>
          <a:lstStyle/>
          <a:p>
            <a:r>
              <a:rPr lang="en-US" sz="5600" b="1">
                <a:solidFill>
                  <a:srgbClr val="121212"/>
                </a:solidFill>
                <a:latin typeface="Georgia" panose="02040502050405020303" pitchFamily="18" charset="0"/>
              </a:rPr>
              <a:t>49</a:t>
            </a:r>
            <a:r>
              <a:rPr lang="en-US" sz="5600">
                <a:solidFill>
                  <a:srgbClr val="121212"/>
                </a:solidFill>
                <a:latin typeface="Georgia" panose="02040502050405020303" pitchFamily="18" charset="0"/>
              </a:rPr>
              <a:t> For he that is mighty hath done to me great things; and holy is his name. </a:t>
            </a:r>
            <a:r>
              <a:rPr lang="en-US" sz="5600" b="1">
                <a:solidFill>
                  <a:srgbClr val="121212"/>
                </a:solidFill>
                <a:latin typeface="Georgia" panose="02040502050405020303" pitchFamily="18" charset="0"/>
              </a:rPr>
              <a:t>50</a:t>
            </a:r>
            <a:r>
              <a:rPr lang="en-US" sz="5600">
                <a:solidFill>
                  <a:srgbClr val="121212"/>
                </a:solidFill>
                <a:latin typeface="Georgia" panose="02040502050405020303" pitchFamily="18" charset="0"/>
              </a:rPr>
              <a:t> And his mercy is on them that fear him from generation to generation.</a:t>
            </a:r>
          </a:p>
        </p:txBody>
      </p:sp>
    </p:spTree>
    <p:extLst>
      <p:ext uri="{BB962C8B-B14F-4D97-AF65-F5344CB8AC3E}">
        <p14:creationId xmlns:p14="http://schemas.microsoft.com/office/powerpoint/2010/main" val="9103123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BBDF532-8AF9-405C-D2DF-1BD714A4453E}"/>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D262057-48B5-A9A7-FBAF-71ED1DC806E1}"/>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48901586-F1D7-7973-4E16-46BFA43B30DF}"/>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B2EE334-500E-96A2-BC03-1F66E8B1BF8C}"/>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1 Samuel 2:2</a:t>
            </a:r>
          </a:p>
        </p:txBody>
      </p:sp>
      <p:sp>
        <p:nvSpPr>
          <p:cNvPr id="6" name="TextBox 5">
            <a:extLst>
              <a:ext uri="{FF2B5EF4-FFF2-40B4-BE49-F238E27FC236}">
                <a16:creationId xmlns:a16="http://schemas.microsoft.com/office/drawing/2014/main" id="{AC7CE6CD-6FAB-747E-6D9A-B16D22ACE53B}"/>
              </a:ext>
            </a:extLst>
          </p:cNvPr>
          <p:cNvSpPr txBox="1"/>
          <p:nvPr/>
        </p:nvSpPr>
        <p:spPr>
          <a:xfrm>
            <a:off x="301752" y="960119"/>
            <a:ext cx="11585448" cy="5541264"/>
          </a:xfrm>
          <a:prstGeom prst="rect">
            <a:avLst/>
          </a:prstGeom>
          <a:noFill/>
        </p:spPr>
        <p:txBody>
          <a:bodyPr vert="horz" wrap="square" lIns="27432" tIns="27432" rIns="27432" bIns="27432" rtlCol="0" anchor="t">
            <a:normAutofit/>
          </a:bodyPr>
          <a:lstStyle/>
          <a:p>
            <a:r>
              <a:rPr lang="en-US" sz="5600" b="1">
                <a:solidFill>
                  <a:srgbClr val="121212"/>
                </a:solidFill>
                <a:latin typeface="Georgia" panose="02040502050405020303" pitchFamily="18" charset="0"/>
              </a:rPr>
              <a:t>2</a:t>
            </a:r>
            <a:r>
              <a:rPr lang="en-US" sz="5600">
                <a:solidFill>
                  <a:srgbClr val="121212"/>
                </a:solidFill>
                <a:latin typeface="Georgia" panose="02040502050405020303" pitchFamily="18" charset="0"/>
              </a:rPr>
              <a:t> There is none holy as the LORD: for there is none beside thee: neither is there any rock like our God.</a:t>
            </a:r>
          </a:p>
        </p:txBody>
      </p:sp>
    </p:spTree>
    <p:extLst>
      <p:ext uri="{BB962C8B-B14F-4D97-AF65-F5344CB8AC3E}">
        <p14:creationId xmlns:p14="http://schemas.microsoft.com/office/powerpoint/2010/main" val="3966588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1FBD489-1E2E-0CD6-F4E6-48956B575A0E}"/>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98B0D2F-23F0-1B98-9D58-BEBB015CF788}"/>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471B147-A033-6849-AF0B-F9A55964302A}"/>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7A7F36C-7E35-0BEC-7ED6-F652298B2E04}"/>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Luke 1:51–53</a:t>
            </a:r>
          </a:p>
        </p:txBody>
      </p:sp>
      <p:sp>
        <p:nvSpPr>
          <p:cNvPr id="6" name="TextBox 5">
            <a:extLst>
              <a:ext uri="{FF2B5EF4-FFF2-40B4-BE49-F238E27FC236}">
                <a16:creationId xmlns:a16="http://schemas.microsoft.com/office/drawing/2014/main" id="{234D7E7A-FD5A-FA2F-F3C5-67FB6EF22E32}"/>
              </a:ext>
            </a:extLst>
          </p:cNvPr>
          <p:cNvSpPr txBox="1"/>
          <p:nvPr/>
        </p:nvSpPr>
        <p:spPr>
          <a:xfrm>
            <a:off x="301752" y="960120"/>
            <a:ext cx="11585448" cy="5541264"/>
          </a:xfrm>
          <a:prstGeom prst="rect">
            <a:avLst/>
          </a:prstGeom>
          <a:noFill/>
        </p:spPr>
        <p:txBody>
          <a:bodyPr vert="horz" wrap="square" lIns="27432" tIns="27432" rIns="27432" bIns="27432" rtlCol="0" anchor="t">
            <a:normAutofit fontScale="92500" lnSpcReduction="20000"/>
          </a:bodyPr>
          <a:lstStyle/>
          <a:p>
            <a:r>
              <a:rPr lang="en-US" sz="5600" b="1">
                <a:solidFill>
                  <a:srgbClr val="121212"/>
                </a:solidFill>
                <a:latin typeface="Georgia" panose="02040502050405020303" pitchFamily="18" charset="0"/>
              </a:rPr>
              <a:t>51</a:t>
            </a:r>
            <a:r>
              <a:rPr lang="en-US" sz="5600">
                <a:solidFill>
                  <a:srgbClr val="121212"/>
                </a:solidFill>
                <a:latin typeface="Georgia" panose="02040502050405020303" pitchFamily="18" charset="0"/>
              </a:rPr>
              <a:t> He hath shewed strength with his arm; he hath scattered the proud in the imagination of their hearts. </a:t>
            </a:r>
            <a:r>
              <a:rPr lang="en-US" sz="5600" b="1">
                <a:solidFill>
                  <a:srgbClr val="121212"/>
                </a:solidFill>
                <a:latin typeface="Georgia" panose="02040502050405020303" pitchFamily="18" charset="0"/>
              </a:rPr>
              <a:t>52</a:t>
            </a:r>
            <a:r>
              <a:rPr lang="en-US" sz="5600">
                <a:solidFill>
                  <a:srgbClr val="121212"/>
                </a:solidFill>
                <a:latin typeface="Georgia" panose="02040502050405020303" pitchFamily="18" charset="0"/>
              </a:rPr>
              <a:t> He hath put down the mighty from their seats, and exalted them of low degree. </a:t>
            </a:r>
            <a:r>
              <a:rPr lang="en-US" sz="5600" b="1">
                <a:solidFill>
                  <a:srgbClr val="121212"/>
                </a:solidFill>
                <a:latin typeface="Georgia" panose="02040502050405020303" pitchFamily="18" charset="0"/>
              </a:rPr>
              <a:t>53</a:t>
            </a:r>
            <a:r>
              <a:rPr lang="en-US" sz="5600">
                <a:solidFill>
                  <a:srgbClr val="121212"/>
                </a:solidFill>
                <a:latin typeface="Georgia" panose="02040502050405020303" pitchFamily="18" charset="0"/>
              </a:rPr>
              <a:t> He hath filled the hungry with good things; and the rich he hath sent empty away.</a:t>
            </a:r>
          </a:p>
        </p:txBody>
      </p:sp>
    </p:spTree>
    <p:extLst>
      <p:ext uri="{BB962C8B-B14F-4D97-AF65-F5344CB8AC3E}">
        <p14:creationId xmlns:p14="http://schemas.microsoft.com/office/powerpoint/2010/main" val="11639622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F9E760-E393-D6C7-D8F5-3853B336D29B}"/>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4FC61161-7CAB-6AF5-C84C-8D83E9EA903F}"/>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EC7F2E2-1124-CE34-A8FF-E642EA2CF28B}"/>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7F5BF56-DA08-082F-11F7-1641F2E33D94}"/>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James 4:6</a:t>
            </a:r>
          </a:p>
        </p:txBody>
      </p:sp>
      <p:sp>
        <p:nvSpPr>
          <p:cNvPr id="6" name="TextBox 5">
            <a:extLst>
              <a:ext uri="{FF2B5EF4-FFF2-40B4-BE49-F238E27FC236}">
                <a16:creationId xmlns:a16="http://schemas.microsoft.com/office/drawing/2014/main" id="{0B698802-2FA8-03D1-AA4F-3A2D73110796}"/>
              </a:ext>
            </a:extLst>
          </p:cNvPr>
          <p:cNvSpPr txBox="1"/>
          <p:nvPr/>
        </p:nvSpPr>
        <p:spPr>
          <a:xfrm>
            <a:off x="301752" y="960119"/>
            <a:ext cx="11585448" cy="5541264"/>
          </a:xfrm>
          <a:prstGeom prst="rect">
            <a:avLst/>
          </a:prstGeom>
          <a:noFill/>
        </p:spPr>
        <p:txBody>
          <a:bodyPr vert="horz" wrap="square" lIns="27432" tIns="27432" rIns="27432" bIns="27432" rtlCol="0" anchor="t">
            <a:normAutofit/>
          </a:bodyPr>
          <a:lstStyle/>
          <a:p>
            <a:r>
              <a:rPr lang="en-US" sz="5600" b="1">
                <a:solidFill>
                  <a:srgbClr val="121212"/>
                </a:solidFill>
                <a:latin typeface="Georgia" panose="02040502050405020303" pitchFamily="18" charset="0"/>
              </a:rPr>
              <a:t>6</a:t>
            </a:r>
            <a:r>
              <a:rPr lang="en-US" sz="5600">
                <a:solidFill>
                  <a:srgbClr val="121212"/>
                </a:solidFill>
                <a:latin typeface="Georgia" panose="02040502050405020303" pitchFamily="18" charset="0"/>
              </a:rPr>
              <a:t> But he giveth more grace. Wherefore he saith, God resisteth the proud, but giveth grace unto the humble.</a:t>
            </a:r>
          </a:p>
        </p:txBody>
      </p:sp>
    </p:spTree>
    <p:extLst>
      <p:ext uri="{BB962C8B-B14F-4D97-AF65-F5344CB8AC3E}">
        <p14:creationId xmlns:p14="http://schemas.microsoft.com/office/powerpoint/2010/main" val="391109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FE13BB-E812-299C-E1D9-50268EEE6961}"/>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8C6AC7-2C35-056E-1DFF-4DC99D9D363D}"/>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4F5072F-D901-4430-DBA1-C08FAF419FEE}"/>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E82C784-DAB6-5FE1-5853-92315BDF1CF8}"/>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Luke 1:54–56</a:t>
            </a:r>
          </a:p>
        </p:txBody>
      </p:sp>
      <p:sp>
        <p:nvSpPr>
          <p:cNvPr id="6" name="TextBox 5">
            <a:extLst>
              <a:ext uri="{FF2B5EF4-FFF2-40B4-BE49-F238E27FC236}">
                <a16:creationId xmlns:a16="http://schemas.microsoft.com/office/drawing/2014/main" id="{2A01579E-75AC-D4BD-5D63-FD0D47A6835C}"/>
              </a:ext>
            </a:extLst>
          </p:cNvPr>
          <p:cNvSpPr txBox="1"/>
          <p:nvPr/>
        </p:nvSpPr>
        <p:spPr>
          <a:xfrm>
            <a:off x="301752" y="960120"/>
            <a:ext cx="11585448" cy="5541264"/>
          </a:xfrm>
          <a:prstGeom prst="rect">
            <a:avLst/>
          </a:prstGeom>
          <a:noFill/>
        </p:spPr>
        <p:txBody>
          <a:bodyPr vert="horz" wrap="square" lIns="27432" tIns="27432" rIns="27432" bIns="27432" rtlCol="0" anchor="t">
            <a:normAutofit lnSpcReduction="10000"/>
          </a:bodyPr>
          <a:lstStyle/>
          <a:p>
            <a:r>
              <a:rPr lang="en-US" sz="5600" b="1">
                <a:solidFill>
                  <a:srgbClr val="121212"/>
                </a:solidFill>
                <a:latin typeface="Georgia" panose="02040502050405020303" pitchFamily="18" charset="0"/>
              </a:rPr>
              <a:t>54</a:t>
            </a:r>
            <a:r>
              <a:rPr lang="en-US" sz="5600">
                <a:solidFill>
                  <a:srgbClr val="121212"/>
                </a:solidFill>
                <a:latin typeface="Georgia" panose="02040502050405020303" pitchFamily="18" charset="0"/>
              </a:rPr>
              <a:t> He hath holpen his servant Israel, in remembrance of his mercy; </a:t>
            </a:r>
            <a:r>
              <a:rPr lang="en-US" sz="5600" b="1">
                <a:solidFill>
                  <a:srgbClr val="121212"/>
                </a:solidFill>
                <a:latin typeface="Georgia" panose="02040502050405020303" pitchFamily="18" charset="0"/>
              </a:rPr>
              <a:t>55</a:t>
            </a:r>
            <a:r>
              <a:rPr lang="en-US" sz="5600">
                <a:solidFill>
                  <a:srgbClr val="121212"/>
                </a:solidFill>
                <a:latin typeface="Georgia" panose="02040502050405020303" pitchFamily="18" charset="0"/>
              </a:rPr>
              <a:t> As he spake to our fathers, to Abraham, and to his seed for ever. </a:t>
            </a:r>
            <a:r>
              <a:rPr lang="en-US" sz="5600" b="1">
                <a:solidFill>
                  <a:srgbClr val="121212"/>
                </a:solidFill>
                <a:latin typeface="Georgia" panose="02040502050405020303" pitchFamily="18" charset="0"/>
              </a:rPr>
              <a:t>56</a:t>
            </a:r>
            <a:r>
              <a:rPr lang="en-US" sz="5600">
                <a:solidFill>
                  <a:srgbClr val="121212"/>
                </a:solidFill>
                <a:latin typeface="Georgia" panose="02040502050405020303" pitchFamily="18" charset="0"/>
              </a:rPr>
              <a:t> And Mary abode with her about three months, and returned to her own house.</a:t>
            </a:r>
          </a:p>
        </p:txBody>
      </p:sp>
    </p:spTree>
    <p:extLst>
      <p:ext uri="{BB962C8B-B14F-4D97-AF65-F5344CB8AC3E}">
        <p14:creationId xmlns:p14="http://schemas.microsoft.com/office/powerpoint/2010/main" val="2297473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BC36FE-AA43-BC34-DF28-8C678A1E10B6}"/>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0E74BDF-4D4C-CD7A-B487-0AE96A4AF620}"/>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B8CE5B3-B935-E34A-3DDC-13DC63DF1828}"/>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E5A6883-ABAF-F223-CCEA-BB2E00E43519}"/>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Luke 1:39–41</a:t>
            </a:r>
          </a:p>
        </p:txBody>
      </p:sp>
      <p:sp>
        <p:nvSpPr>
          <p:cNvPr id="6" name="TextBox 5">
            <a:extLst>
              <a:ext uri="{FF2B5EF4-FFF2-40B4-BE49-F238E27FC236}">
                <a16:creationId xmlns:a16="http://schemas.microsoft.com/office/drawing/2014/main" id="{A97D2BB8-40D3-B3EE-73AC-B583C175D6B4}"/>
              </a:ext>
            </a:extLst>
          </p:cNvPr>
          <p:cNvSpPr txBox="1"/>
          <p:nvPr/>
        </p:nvSpPr>
        <p:spPr>
          <a:xfrm>
            <a:off x="301752" y="960120"/>
            <a:ext cx="11585448" cy="5541264"/>
          </a:xfrm>
          <a:prstGeom prst="rect">
            <a:avLst/>
          </a:prstGeom>
          <a:noFill/>
        </p:spPr>
        <p:txBody>
          <a:bodyPr vert="horz" wrap="square" lIns="27432" tIns="27432" rIns="27432" bIns="27432" rtlCol="0" anchor="t">
            <a:normAutofit fontScale="85000" lnSpcReduction="10000"/>
          </a:bodyPr>
          <a:lstStyle/>
          <a:p>
            <a:r>
              <a:rPr lang="en-US" sz="5600" b="1">
                <a:solidFill>
                  <a:srgbClr val="121212"/>
                </a:solidFill>
                <a:latin typeface="Georgia" panose="02040502050405020303" pitchFamily="18" charset="0"/>
              </a:rPr>
              <a:t>39</a:t>
            </a:r>
            <a:r>
              <a:rPr lang="en-US" sz="5600">
                <a:solidFill>
                  <a:srgbClr val="121212"/>
                </a:solidFill>
                <a:latin typeface="Georgia" panose="02040502050405020303" pitchFamily="18" charset="0"/>
              </a:rPr>
              <a:t> And Mary arose in those days, and went into the hill country with haste, into a city of Juda; </a:t>
            </a:r>
            <a:r>
              <a:rPr lang="en-US" sz="5600" b="1">
                <a:solidFill>
                  <a:srgbClr val="121212"/>
                </a:solidFill>
                <a:latin typeface="Georgia" panose="02040502050405020303" pitchFamily="18" charset="0"/>
              </a:rPr>
              <a:t>40</a:t>
            </a:r>
            <a:r>
              <a:rPr lang="en-US" sz="5600">
                <a:solidFill>
                  <a:srgbClr val="121212"/>
                </a:solidFill>
                <a:latin typeface="Georgia" panose="02040502050405020303" pitchFamily="18" charset="0"/>
              </a:rPr>
              <a:t> And entered into the house of Zacharias, and saluted Elisabeth. </a:t>
            </a:r>
            <a:r>
              <a:rPr lang="en-US" sz="5600" b="1">
                <a:solidFill>
                  <a:srgbClr val="121212"/>
                </a:solidFill>
                <a:latin typeface="Georgia" panose="02040502050405020303" pitchFamily="18" charset="0"/>
              </a:rPr>
              <a:t>41</a:t>
            </a:r>
            <a:r>
              <a:rPr lang="en-US" sz="5600">
                <a:solidFill>
                  <a:srgbClr val="121212"/>
                </a:solidFill>
                <a:latin typeface="Georgia" panose="02040502050405020303" pitchFamily="18" charset="0"/>
              </a:rPr>
              <a:t> And it came to pass, that, when Elisabeth heard the salutation of Mary, the babe leaped in her womb; and Elisabeth was filled with the Holy Ghost:</a:t>
            </a:r>
          </a:p>
        </p:txBody>
      </p:sp>
      <p:sp>
        <p:nvSpPr>
          <p:cNvPr id="7" name="TextBox 6">
            <a:extLst>
              <a:ext uri="{FF2B5EF4-FFF2-40B4-BE49-F238E27FC236}">
                <a16:creationId xmlns:a16="http://schemas.microsoft.com/office/drawing/2014/main" id="{AF967678-FABD-8031-D569-760DBD70A39A}"/>
              </a:ext>
            </a:extLst>
          </p:cNvPr>
          <p:cNvSpPr txBox="1"/>
          <p:nvPr/>
        </p:nvSpPr>
        <p:spPr>
          <a:xfrm>
            <a:off x="10911840" y="6480810"/>
            <a:ext cx="914400" cy="153888"/>
          </a:xfrm>
          <a:prstGeom prst="rect">
            <a:avLst/>
          </a:prstGeom>
          <a:noFill/>
        </p:spPr>
        <p:txBody>
          <a:bodyPr vert="horz" lIns="0" tIns="0" rIns="0" bIns="0" rtlCol="0" anchor="ctr">
            <a:spAutoFit/>
          </a:bodyPr>
          <a:lstStyle/>
          <a:p>
            <a:pPr algn="ctr"/>
            <a:r>
              <a:rPr lang="en-US" sz="1000">
                <a:solidFill>
                  <a:srgbClr val="072646"/>
                </a:solidFill>
                <a:latin typeface="Arial" panose="020B0604020202020204" pitchFamily="34" charset="0"/>
              </a:rPr>
              <a:t>1 of 5</a:t>
            </a:r>
          </a:p>
        </p:txBody>
      </p:sp>
    </p:spTree>
    <p:extLst>
      <p:ext uri="{BB962C8B-B14F-4D97-AF65-F5344CB8AC3E}">
        <p14:creationId xmlns:p14="http://schemas.microsoft.com/office/powerpoint/2010/main" val="581856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B118A6E-D0ED-6BE9-D37A-B1C638860670}"/>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C9D4F6D-27B1-820D-F54F-7EA533C569DE}"/>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5775E97-EEF3-7590-862C-FC623F20C4CD}"/>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F4371C0-7E1E-7C7B-263B-68DD3A5842D0}"/>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Galatians 3:16</a:t>
            </a:r>
          </a:p>
        </p:txBody>
      </p:sp>
      <p:sp>
        <p:nvSpPr>
          <p:cNvPr id="6" name="TextBox 5">
            <a:extLst>
              <a:ext uri="{FF2B5EF4-FFF2-40B4-BE49-F238E27FC236}">
                <a16:creationId xmlns:a16="http://schemas.microsoft.com/office/drawing/2014/main" id="{224EFED3-8FC1-02FC-8094-69520BE80184}"/>
              </a:ext>
            </a:extLst>
          </p:cNvPr>
          <p:cNvSpPr txBox="1"/>
          <p:nvPr/>
        </p:nvSpPr>
        <p:spPr>
          <a:xfrm>
            <a:off x="301752" y="960120"/>
            <a:ext cx="11585448" cy="5541264"/>
          </a:xfrm>
          <a:prstGeom prst="rect">
            <a:avLst/>
          </a:prstGeom>
          <a:noFill/>
        </p:spPr>
        <p:txBody>
          <a:bodyPr vert="horz" wrap="square" lIns="27432" tIns="27432" rIns="27432" bIns="27432" rtlCol="0" anchor="t">
            <a:normAutofit/>
          </a:bodyPr>
          <a:lstStyle/>
          <a:p>
            <a:r>
              <a:rPr lang="en-US" sz="5600" b="1">
                <a:solidFill>
                  <a:srgbClr val="121212"/>
                </a:solidFill>
                <a:latin typeface="Georgia" panose="02040502050405020303" pitchFamily="18" charset="0"/>
              </a:rPr>
              <a:t>16</a:t>
            </a:r>
            <a:r>
              <a:rPr lang="en-US" sz="5600">
                <a:solidFill>
                  <a:srgbClr val="121212"/>
                </a:solidFill>
                <a:latin typeface="Georgia" panose="02040502050405020303" pitchFamily="18" charset="0"/>
              </a:rPr>
              <a:t> Now to Abraham and his seed were the promises made. He saith not, And to seeds, as of many; but as of one, And to thy seed, which is Christ.</a:t>
            </a:r>
          </a:p>
        </p:txBody>
      </p:sp>
    </p:spTree>
    <p:extLst>
      <p:ext uri="{BB962C8B-B14F-4D97-AF65-F5344CB8AC3E}">
        <p14:creationId xmlns:p14="http://schemas.microsoft.com/office/powerpoint/2010/main" val="10801055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660FD3-3ACC-A1F6-B58A-1625687CC8A8}"/>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DC28380-8207-AF90-FBC0-82F51560067D}"/>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EB5DE6D-E0AE-8EDD-CBA6-F463E75C6367}"/>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5153593-560C-3AD6-80D7-2BA44939B74D}"/>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John 3:16</a:t>
            </a:r>
          </a:p>
        </p:txBody>
      </p:sp>
      <p:sp>
        <p:nvSpPr>
          <p:cNvPr id="6" name="TextBox 5">
            <a:extLst>
              <a:ext uri="{FF2B5EF4-FFF2-40B4-BE49-F238E27FC236}">
                <a16:creationId xmlns:a16="http://schemas.microsoft.com/office/drawing/2014/main" id="{3E8A5DF5-01D0-702C-2F5B-00894AF7EEB4}"/>
              </a:ext>
            </a:extLst>
          </p:cNvPr>
          <p:cNvSpPr txBox="1"/>
          <p:nvPr/>
        </p:nvSpPr>
        <p:spPr>
          <a:xfrm>
            <a:off x="301752" y="960119"/>
            <a:ext cx="11585448" cy="5541264"/>
          </a:xfrm>
          <a:prstGeom prst="rect">
            <a:avLst/>
          </a:prstGeom>
          <a:noFill/>
        </p:spPr>
        <p:txBody>
          <a:bodyPr vert="horz" wrap="square" lIns="27432" tIns="27432" rIns="27432" bIns="27432" rtlCol="0" anchor="t">
            <a:normAutofit/>
          </a:bodyPr>
          <a:lstStyle/>
          <a:p>
            <a:r>
              <a:rPr lang="en-US" sz="5600" b="1">
                <a:solidFill>
                  <a:srgbClr val="121212"/>
                </a:solidFill>
                <a:latin typeface="Georgia" panose="02040502050405020303" pitchFamily="18" charset="0"/>
              </a:rPr>
              <a:t>16</a:t>
            </a:r>
            <a:r>
              <a:rPr lang="en-US" sz="5600">
                <a:solidFill>
                  <a:srgbClr val="121212"/>
                </a:solidFill>
                <a:latin typeface="Georgia" panose="02040502050405020303" pitchFamily="18" charset="0"/>
              </a:rPr>
              <a:t> For God so loved the world, that he gave his only begotten Son, that whosoever believeth in him should not perish, but have everlasting life.</a:t>
            </a:r>
          </a:p>
        </p:txBody>
      </p:sp>
    </p:spTree>
    <p:extLst>
      <p:ext uri="{BB962C8B-B14F-4D97-AF65-F5344CB8AC3E}">
        <p14:creationId xmlns:p14="http://schemas.microsoft.com/office/powerpoint/2010/main" val="3232017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B6FADB-61E7-DF3D-E948-5B1655E41D41}"/>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87073F2-EBE9-513F-EEDF-27214664FD53}"/>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A8C7B12-839C-0D00-0F4B-B5E5CF67D9F6}"/>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F623299-C218-2396-AB87-F5B90BF585D0}"/>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Luke 1:42–44</a:t>
            </a:r>
          </a:p>
        </p:txBody>
      </p:sp>
      <p:sp>
        <p:nvSpPr>
          <p:cNvPr id="6" name="TextBox 5">
            <a:extLst>
              <a:ext uri="{FF2B5EF4-FFF2-40B4-BE49-F238E27FC236}">
                <a16:creationId xmlns:a16="http://schemas.microsoft.com/office/drawing/2014/main" id="{48AF1B6B-E948-239B-A893-CB9FF6B38F18}"/>
              </a:ext>
            </a:extLst>
          </p:cNvPr>
          <p:cNvSpPr txBox="1"/>
          <p:nvPr/>
        </p:nvSpPr>
        <p:spPr>
          <a:xfrm>
            <a:off x="301752" y="960120"/>
            <a:ext cx="11585448" cy="5541264"/>
          </a:xfrm>
          <a:prstGeom prst="rect">
            <a:avLst/>
          </a:prstGeom>
          <a:noFill/>
        </p:spPr>
        <p:txBody>
          <a:bodyPr vert="horz" wrap="square" lIns="27432" tIns="27432" rIns="27432" bIns="27432" rtlCol="0" anchor="t">
            <a:normAutofit fontScale="85000" lnSpcReduction="10000"/>
          </a:bodyPr>
          <a:lstStyle/>
          <a:p>
            <a:r>
              <a:rPr lang="en-US" sz="5600" b="1">
                <a:solidFill>
                  <a:srgbClr val="121212"/>
                </a:solidFill>
                <a:latin typeface="Georgia" panose="02040502050405020303" pitchFamily="18" charset="0"/>
              </a:rPr>
              <a:t>42</a:t>
            </a:r>
            <a:r>
              <a:rPr lang="en-US" sz="5600">
                <a:solidFill>
                  <a:srgbClr val="121212"/>
                </a:solidFill>
                <a:latin typeface="Georgia" panose="02040502050405020303" pitchFamily="18" charset="0"/>
              </a:rPr>
              <a:t> And she spake out with a loud voice, and said, Blessed art thou among women, and blessed is the fruit of thy womb. </a:t>
            </a:r>
            <a:r>
              <a:rPr lang="en-US" sz="5600" b="1">
                <a:solidFill>
                  <a:srgbClr val="121212"/>
                </a:solidFill>
                <a:latin typeface="Georgia" panose="02040502050405020303" pitchFamily="18" charset="0"/>
              </a:rPr>
              <a:t>43</a:t>
            </a:r>
            <a:r>
              <a:rPr lang="en-US" sz="5600">
                <a:solidFill>
                  <a:srgbClr val="121212"/>
                </a:solidFill>
                <a:latin typeface="Georgia" panose="02040502050405020303" pitchFamily="18" charset="0"/>
              </a:rPr>
              <a:t> And whence is this to me, that the mother of my Lord should come to me? </a:t>
            </a:r>
            <a:r>
              <a:rPr lang="en-US" sz="5600" b="1">
                <a:solidFill>
                  <a:srgbClr val="121212"/>
                </a:solidFill>
                <a:latin typeface="Georgia" panose="02040502050405020303" pitchFamily="18" charset="0"/>
              </a:rPr>
              <a:t>44</a:t>
            </a:r>
            <a:r>
              <a:rPr lang="en-US" sz="5600">
                <a:solidFill>
                  <a:srgbClr val="121212"/>
                </a:solidFill>
                <a:latin typeface="Georgia" panose="02040502050405020303" pitchFamily="18" charset="0"/>
              </a:rPr>
              <a:t> For, lo, as soon as the voice of thy salutation sounded in mine ears, the babe leaped in my womb for joy.</a:t>
            </a:r>
          </a:p>
        </p:txBody>
      </p:sp>
      <p:sp>
        <p:nvSpPr>
          <p:cNvPr id="7" name="TextBox 6">
            <a:extLst>
              <a:ext uri="{FF2B5EF4-FFF2-40B4-BE49-F238E27FC236}">
                <a16:creationId xmlns:a16="http://schemas.microsoft.com/office/drawing/2014/main" id="{D43F4C59-FF37-2728-3DAA-9EDFEE934654}"/>
              </a:ext>
            </a:extLst>
          </p:cNvPr>
          <p:cNvSpPr txBox="1"/>
          <p:nvPr/>
        </p:nvSpPr>
        <p:spPr>
          <a:xfrm>
            <a:off x="10911840" y="6480810"/>
            <a:ext cx="914400" cy="153888"/>
          </a:xfrm>
          <a:prstGeom prst="rect">
            <a:avLst/>
          </a:prstGeom>
          <a:noFill/>
        </p:spPr>
        <p:txBody>
          <a:bodyPr vert="horz" lIns="0" tIns="0" rIns="0" bIns="0" rtlCol="0" anchor="ctr">
            <a:spAutoFit/>
          </a:bodyPr>
          <a:lstStyle/>
          <a:p>
            <a:pPr algn="ctr"/>
            <a:r>
              <a:rPr lang="en-US" sz="1000">
                <a:solidFill>
                  <a:srgbClr val="072646"/>
                </a:solidFill>
                <a:latin typeface="Arial" panose="020B0604020202020204" pitchFamily="34" charset="0"/>
              </a:rPr>
              <a:t>2 of 5</a:t>
            </a:r>
          </a:p>
        </p:txBody>
      </p:sp>
    </p:spTree>
    <p:extLst>
      <p:ext uri="{BB962C8B-B14F-4D97-AF65-F5344CB8AC3E}">
        <p14:creationId xmlns:p14="http://schemas.microsoft.com/office/powerpoint/2010/main" val="3580691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3CA104-1314-D991-E06A-599BF3FE5D5D}"/>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46906E2C-E882-D54A-7FE8-33C25F0CB8A9}"/>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6D882CE-77B0-A682-7554-3A7ABD5C0CD5}"/>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DA83E4F-0ABA-F62A-1BFE-738EB9F1BE79}"/>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Luke 1:45–48</a:t>
            </a:r>
          </a:p>
        </p:txBody>
      </p:sp>
      <p:sp>
        <p:nvSpPr>
          <p:cNvPr id="6" name="TextBox 5">
            <a:extLst>
              <a:ext uri="{FF2B5EF4-FFF2-40B4-BE49-F238E27FC236}">
                <a16:creationId xmlns:a16="http://schemas.microsoft.com/office/drawing/2014/main" id="{979BDC27-4163-8DB9-D58C-A30D5C32D61D}"/>
              </a:ext>
            </a:extLst>
          </p:cNvPr>
          <p:cNvSpPr txBox="1"/>
          <p:nvPr/>
        </p:nvSpPr>
        <p:spPr>
          <a:xfrm>
            <a:off x="301752" y="960120"/>
            <a:ext cx="11585448" cy="5541264"/>
          </a:xfrm>
          <a:prstGeom prst="rect">
            <a:avLst/>
          </a:prstGeom>
          <a:noFill/>
        </p:spPr>
        <p:txBody>
          <a:bodyPr vert="horz" wrap="square" lIns="27432" tIns="27432" rIns="27432" bIns="27432" rtlCol="0" anchor="t">
            <a:normAutofit fontScale="85000" lnSpcReduction="20000"/>
          </a:bodyPr>
          <a:lstStyle/>
          <a:p>
            <a:r>
              <a:rPr lang="en-US" sz="5600" b="1">
                <a:solidFill>
                  <a:srgbClr val="121212"/>
                </a:solidFill>
                <a:latin typeface="Georgia" panose="02040502050405020303" pitchFamily="18" charset="0"/>
              </a:rPr>
              <a:t>45</a:t>
            </a:r>
            <a:r>
              <a:rPr lang="en-US" sz="5600">
                <a:solidFill>
                  <a:srgbClr val="121212"/>
                </a:solidFill>
                <a:latin typeface="Georgia" panose="02040502050405020303" pitchFamily="18" charset="0"/>
              </a:rPr>
              <a:t> And blessed is she that believed: for there shall be a performance of those things which were told her from the Lord. </a:t>
            </a:r>
            <a:r>
              <a:rPr lang="en-US" sz="5600" b="1">
                <a:solidFill>
                  <a:srgbClr val="121212"/>
                </a:solidFill>
                <a:latin typeface="Georgia" panose="02040502050405020303" pitchFamily="18" charset="0"/>
              </a:rPr>
              <a:t>46</a:t>
            </a:r>
            <a:r>
              <a:rPr lang="en-US" sz="5600">
                <a:solidFill>
                  <a:srgbClr val="121212"/>
                </a:solidFill>
                <a:latin typeface="Georgia" panose="02040502050405020303" pitchFamily="18" charset="0"/>
              </a:rPr>
              <a:t> And Mary said, My soul doth magnify the Lord, </a:t>
            </a:r>
            <a:r>
              <a:rPr lang="en-US" sz="5600" b="1">
                <a:solidFill>
                  <a:srgbClr val="121212"/>
                </a:solidFill>
                <a:latin typeface="Georgia" panose="02040502050405020303" pitchFamily="18" charset="0"/>
              </a:rPr>
              <a:t>47</a:t>
            </a:r>
            <a:r>
              <a:rPr lang="en-US" sz="5600">
                <a:solidFill>
                  <a:srgbClr val="121212"/>
                </a:solidFill>
                <a:latin typeface="Georgia" panose="02040502050405020303" pitchFamily="18" charset="0"/>
              </a:rPr>
              <a:t> And my spirit hath rejoiced in God my Saviour. </a:t>
            </a:r>
            <a:r>
              <a:rPr lang="en-US" sz="5600" b="1">
                <a:solidFill>
                  <a:srgbClr val="121212"/>
                </a:solidFill>
                <a:latin typeface="Georgia" panose="02040502050405020303" pitchFamily="18" charset="0"/>
              </a:rPr>
              <a:t>48</a:t>
            </a:r>
            <a:r>
              <a:rPr lang="en-US" sz="5600">
                <a:solidFill>
                  <a:srgbClr val="121212"/>
                </a:solidFill>
                <a:latin typeface="Georgia" panose="02040502050405020303" pitchFamily="18" charset="0"/>
              </a:rPr>
              <a:t> For he hath regarded the low estate of his handmaiden: for, behold, from henceforth all generations shall call me blessed.</a:t>
            </a:r>
          </a:p>
        </p:txBody>
      </p:sp>
      <p:sp>
        <p:nvSpPr>
          <p:cNvPr id="7" name="TextBox 6">
            <a:extLst>
              <a:ext uri="{FF2B5EF4-FFF2-40B4-BE49-F238E27FC236}">
                <a16:creationId xmlns:a16="http://schemas.microsoft.com/office/drawing/2014/main" id="{1F49B08C-8F51-6632-C75A-C1E5903C9CC6}"/>
              </a:ext>
            </a:extLst>
          </p:cNvPr>
          <p:cNvSpPr txBox="1"/>
          <p:nvPr/>
        </p:nvSpPr>
        <p:spPr>
          <a:xfrm>
            <a:off x="10911840" y="6480810"/>
            <a:ext cx="914400" cy="153888"/>
          </a:xfrm>
          <a:prstGeom prst="rect">
            <a:avLst/>
          </a:prstGeom>
          <a:noFill/>
        </p:spPr>
        <p:txBody>
          <a:bodyPr vert="horz" lIns="0" tIns="0" rIns="0" bIns="0" rtlCol="0" anchor="ctr">
            <a:spAutoFit/>
          </a:bodyPr>
          <a:lstStyle/>
          <a:p>
            <a:pPr algn="ctr"/>
            <a:r>
              <a:rPr lang="en-US" sz="1000">
                <a:solidFill>
                  <a:srgbClr val="072646"/>
                </a:solidFill>
                <a:latin typeface="Arial" panose="020B0604020202020204" pitchFamily="34" charset="0"/>
              </a:rPr>
              <a:t>3 of 5</a:t>
            </a:r>
          </a:p>
        </p:txBody>
      </p:sp>
    </p:spTree>
    <p:extLst>
      <p:ext uri="{BB962C8B-B14F-4D97-AF65-F5344CB8AC3E}">
        <p14:creationId xmlns:p14="http://schemas.microsoft.com/office/powerpoint/2010/main" val="538220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D00D26-4956-A4DA-2022-3BF5B2D011E3}"/>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4C019C-E23B-2397-87D2-72F6EF60A24B}"/>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65D03DC-F627-573D-30EF-0A1D0EA8A461}"/>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619406F-8662-100F-D480-F598CE303AC8}"/>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Luke 1:49–52</a:t>
            </a:r>
          </a:p>
        </p:txBody>
      </p:sp>
      <p:sp>
        <p:nvSpPr>
          <p:cNvPr id="6" name="TextBox 5">
            <a:extLst>
              <a:ext uri="{FF2B5EF4-FFF2-40B4-BE49-F238E27FC236}">
                <a16:creationId xmlns:a16="http://schemas.microsoft.com/office/drawing/2014/main" id="{CC4CA53E-1A43-9842-B600-FECBF78989DB}"/>
              </a:ext>
            </a:extLst>
          </p:cNvPr>
          <p:cNvSpPr txBox="1"/>
          <p:nvPr/>
        </p:nvSpPr>
        <p:spPr>
          <a:xfrm>
            <a:off x="301752" y="960120"/>
            <a:ext cx="11585448" cy="5541264"/>
          </a:xfrm>
          <a:prstGeom prst="rect">
            <a:avLst/>
          </a:prstGeom>
          <a:noFill/>
        </p:spPr>
        <p:txBody>
          <a:bodyPr vert="horz" wrap="square" lIns="27432" tIns="27432" rIns="27432" bIns="27432" rtlCol="0" anchor="t">
            <a:normAutofit fontScale="85000" lnSpcReduction="20000"/>
          </a:bodyPr>
          <a:lstStyle/>
          <a:p>
            <a:r>
              <a:rPr lang="en-US" sz="5600" b="1">
                <a:solidFill>
                  <a:srgbClr val="121212"/>
                </a:solidFill>
                <a:latin typeface="Georgia" panose="02040502050405020303" pitchFamily="18" charset="0"/>
              </a:rPr>
              <a:t>49</a:t>
            </a:r>
            <a:r>
              <a:rPr lang="en-US" sz="5600">
                <a:solidFill>
                  <a:srgbClr val="121212"/>
                </a:solidFill>
                <a:latin typeface="Georgia" panose="02040502050405020303" pitchFamily="18" charset="0"/>
              </a:rPr>
              <a:t> For he that is mighty hath done to me great things; and holy is his name. </a:t>
            </a:r>
            <a:r>
              <a:rPr lang="en-US" sz="5600" b="1">
                <a:solidFill>
                  <a:srgbClr val="121212"/>
                </a:solidFill>
                <a:latin typeface="Georgia" panose="02040502050405020303" pitchFamily="18" charset="0"/>
              </a:rPr>
              <a:t>50</a:t>
            </a:r>
            <a:r>
              <a:rPr lang="en-US" sz="5600">
                <a:solidFill>
                  <a:srgbClr val="121212"/>
                </a:solidFill>
                <a:latin typeface="Georgia" panose="02040502050405020303" pitchFamily="18" charset="0"/>
              </a:rPr>
              <a:t> And his mercy is on them that fear him from generation to generation. </a:t>
            </a:r>
            <a:r>
              <a:rPr lang="en-US" sz="5600" b="1">
                <a:solidFill>
                  <a:srgbClr val="121212"/>
                </a:solidFill>
                <a:latin typeface="Georgia" panose="02040502050405020303" pitchFamily="18" charset="0"/>
              </a:rPr>
              <a:t>51</a:t>
            </a:r>
            <a:r>
              <a:rPr lang="en-US" sz="5600">
                <a:solidFill>
                  <a:srgbClr val="121212"/>
                </a:solidFill>
                <a:latin typeface="Georgia" panose="02040502050405020303" pitchFamily="18" charset="0"/>
              </a:rPr>
              <a:t> He hath shewed strength with his arm; he hath scattered the proud in the imagination of their hearts. </a:t>
            </a:r>
            <a:r>
              <a:rPr lang="en-US" sz="5600" b="1">
                <a:solidFill>
                  <a:srgbClr val="121212"/>
                </a:solidFill>
                <a:latin typeface="Georgia" panose="02040502050405020303" pitchFamily="18" charset="0"/>
              </a:rPr>
              <a:t>52</a:t>
            </a:r>
            <a:r>
              <a:rPr lang="en-US" sz="5600">
                <a:solidFill>
                  <a:srgbClr val="121212"/>
                </a:solidFill>
                <a:latin typeface="Georgia" panose="02040502050405020303" pitchFamily="18" charset="0"/>
              </a:rPr>
              <a:t> He hath put down the mighty from their seats, and exalted them of low degree.</a:t>
            </a:r>
          </a:p>
        </p:txBody>
      </p:sp>
      <p:sp>
        <p:nvSpPr>
          <p:cNvPr id="7" name="TextBox 6">
            <a:extLst>
              <a:ext uri="{FF2B5EF4-FFF2-40B4-BE49-F238E27FC236}">
                <a16:creationId xmlns:a16="http://schemas.microsoft.com/office/drawing/2014/main" id="{2143FC12-7C1B-B883-9395-1D630D4850BE}"/>
              </a:ext>
            </a:extLst>
          </p:cNvPr>
          <p:cNvSpPr txBox="1"/>
          <p:nvPr/>
        </p:nvSpPr>
        <p:spPr>
          <a:xfrm>
            <a:off x="10911840" y="6480810"/>
            <a:ext cx="914400" cy="153888"/>
          </a:xfrm>
          <a:prstGeom prst="rect">
            <a:avLst/>
          </a:prstGeom>
          <a:noFill/>
        </p:spPr>
        <p:txBody>
          <a:bodyPr vert="horz" lIns="0" tIns="0" rIns="0" bIns="0" rtlCol="0" anchor="ctr">
            <a:spAutoFit/>
          </a:bodyPr>
          <a:lstStyle/>
          <a:p>
            <a:pPr algn="ctr"/>
            <a:r>
              <a:rPr lang="en-US" sz="1000">
                <a:solidFill>
                  <a:srgbClr val="072646"/>
                </a:solidFill>
                <a:latin typeface="Arial" panose="020B0604020202020204" pitchFamily="34" charset="0"/>
              </a:rPr>
              <a:t>4 of 5</a:t>
            </a:r>
          </a:p>
        </p:txBody>
      </p:sp>
    </p:spTree>
    <p:extLst>
      <p:ext uri="{BB962C8B-B14F-4D97-AF65-F5344CB8AC3E}">
        <p14:creationId xmlns:p14="http://schemas.microsoft.com/office/powerpoint/2010/main" val="1361587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ED5CB2-0DA7-43A7-EF35-4C08BD142339}"/>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66D44AD8-71E3-C6E1-4A94-A000F6C733BC}"/>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8A6CEF9-1E75-175A-6714-47B8DA7238D2}"/>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8DCC232-CEC5-573F-58D2-B694E8A1CDE1}"/>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Luke 1:53–56</a:t>
            </a:r>
          </a:p>
        </p:txBody>
      </p:sp>
      <p:sp>
        <p:nvSpPr>
          <p:cNvPr id="6" name="TextBox 5">
            <a:extLst>
              <a:ext uri="{FF2B5EF4-FFF2-40B4-BE49-F238E27FC236}">
                <a16:creationId xmlns:a16="http://schemas.microsoft.com/office/drawing/2014/main" id="{59676F0D-C97B-3C3F-7A2A-BC28E5FA2D56}"/>
              </a:ext>
            </a:extLst>
          </p:cNvPr>
          <p:cNvSpPr txBox="1"/>
          <p:nvPr/>
        </p:nvSpPr>
        <p:spPr>
          <a:xfrm>
            <a:off x="301752" y="960120"/>
            <a:ext cx="11585448" cy="5541264"/>
          </a:xfrm>
          <a:prstGeom prst="rect">
            <a:avLst/>
          </a:prstGeom>
          <a:noFill/>
        </p:spPr>
        <p:txBody>
          <a:bodyPr vert="horz" wrap="square" lIns="27432" tIns="27432" rIns="27432" bIns="27432" rtlCol="0" anchor="t">
            <a:normAutofit fontScale="85000" lnSpcReduction="10000"/>
          </a:bodyPr>
          <a:lstStyle/>
          <a:p>
            <a:r>
              <a:rPr lang="en-US" sz="5600" b="1">
                <a:solidFill>
                  <a:srgbClr val="121212"/>
                </a:solidFill>
                <a:latin typeface="Georgia" panose="02040502050405020303" pitchFamily="18" charset="0"/>
              </a:rPr>
              <a:t>53</a:t>
            </a:r>
            <a:r>
              <a:rPr lang="en-US" sz="5600">
                <a:solidFill>
                  <a:srgbClr val="121212"/>
                </a:solidFill>
                <a:latin typeface="Georgia" panose="02040502050405020303" pitchFamily="18" charset="0"/>
              </a:rPr>
              <a:t> He hath filled the hungry with good things; and the rich he hath sent empty away. </a:t>
            </a:r>
            <a:r>
              <a:rPr lang="en-US" sz="5600" b="1">
                <a:solidFill>
                  <a:srgbClr val="121212"/>
                </a:solidFill>
                <a:latin typeface="Georgia" panose="02040502050405020303" pitchFamily="18" charset="0"/>
              </a:rPr>
              <a:t>54</a:t>
            </a:r>
            <a:r>
              <a:rPr lang="en-US" sz="5600">
                <a:solidFill>
                  <a:srgbClr val="121212"/>
                </a:solidFill>
                <a:latin typeface="Georgia" panose="02040502050405020303" pitchFamily="18" charset="0"/>
              </a:rPr>
              <a:t> He hath holpen his servant Israel, in remembrance of his mercy; </a:t>
            </a:r>
            <a:r>
              <a:rPr lang="en-US" sz="5600" b="1">
                <a:solidFill>
                  <a:srgbClr val="121212"/>
                </a:solidFill>
                <a:latin typeface="Georgia" panose="02040502050405020303" pitchFamily="18" charset="0"/>
              </a:rPr>
              <a:t>55</a:t>
            </a:r>
            <a:r>
              <a:rPr lang="en-US" sz="5600">
                <a:solidFill>
                  <a:srgbClr val="121212"/>
                </a:solidFill>
                <a:latin typeface="Georgia" panose="02040502050405020303" pitchFamily="18" charset="0"/>
              </a:rPr>
              <a:t> As he spake to our fathers, to Abraham, and to his seed for ever. </a:t>
            </a:r>
            <a:r>
              <a:rPr lang="en-US" sz="5600" b="1">
                <a:solidFill>
                  <a:srgbClr val="121212"/>
                </a:solidFill>
                <a:latin typeface="Georgia" panose="02040502050405020303" pitchFamily="18" charset="0"/>
              </a:rPr>
              <a:t>56</a:t>
            </a:r>
            <a:r>
              <a:rPr lang="en-US" sz="5600">
                <a:solidFill>
                  <a:srgbClr val="121212"/>
                </a:solidFill>
                <a:latin typeface="Georgia" panose="02040502050405020303" pitchFamily="18" charset="0"/>
              </a:rPr>
              <a:t> And Mary abode with her about three months, and returned to her own house.</a:t>
            </a:r>
          </a:p>
        </p:txBody>
      </p:sp>
      <p:sp>
        <p:nvSpPr>
          <p:cNvPr id="7" name="TextBox 6">
            <a:extLst>
              <a:ext uri="{FF2B5EF4-FFF2-40B4-BE49-F238E27FC236}">
                <a16:creationId xmlns:a16="http://schemas.microsoft.com/office/drawing/2014/main" id="{CCF2C9C3-74D0-86DC-B149-4497A7E76B3D}"/>
              </a:ext>
            </a:extLst>
          </p:cNvPr>
          <p:cNvSpPr txBox="1"/>
          <p:nvPr/>
        </p:nvSpPr>
        <p:spPr>
          <a:xfrm>
            <a:off x="10911840" y="6480810"/>
            <a:ext cx="914400" cy="153888"/>
          </a:xfrm>
          <a:prstGeom prst="rect">
            <a:avLst/>
          </a:prstGeom>
          <a:noFill/>
        </p:spPr>
        <p:txBody>
          <a:bodyPr vert="horz" lIns="0" tIns="0" rIns="0" bIns="0" rtlCol="0" anchor="ctr">
            <a:spAutoFit/>
          </a:bodyPr>
          <a:lstStyle/>
          <a:p>
            <a:pPr algn="ctr"/>
            <a:r>
              <a:rPr lang="en-US" sz="1000">
                <a:solidFill>
                  <a:srgbClr val="072646"/>
                </a:solidFill>
                <a:latin typeface="Arial" panose="020B0604020202020204" pitchFamily="34" charset="0"/>
              </a:rPr>
              <a:t>5 of 5</a:t>
            </a:r>
          </a:p>
        </p:txBody>
      </p:sp>
    </p:spTree>
    <p:extLst>
      <p:ext uri="{BB962C8B-B14F-4D97-AF65-F5344CB8AC3E}">
        <p14:creationId xmlns:p14="http://schemas.microsoft.com/office/powerpoint/2010/main" val="1608083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579BDD-A163-6E04-087E-8D917FE972CA}"/>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0D2B256-FB86-4140-41C7-735BB7140C86}"/>
              </a:ext>
            </a:extLst>
          </p:cNvPr>
          <p:cNvSpPr/>
          <p:nvPr/>
        </p:nvSpPr>
        <p:spPr>
          <a:xfrm>
            <a:off x="0" y="0"/>
            <a:ext cx="12192000" cy="99441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C95A317-A46D-71BA-4304-274A13F750A6}"/>
              </a:ext>
            </a:extLst>
          </p:cNvPr>
          <p:cNvSpPr/>
          <p:nvPr/>
        </p:nvSpPr>
        <p:spPr>
          <a:xfrm>
            <a:off x="0" y="99441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155213D-DC39-4D99-0F3E-1B3469595394}"/>
              </a:ext>
            </a:extLst>
          </p:cNvPr>
          <p:cNvSpPr txBox="1"/>
          <p:nvPr/>
        </p:nvSpPr>
        <p:spPr>
          <a:xfrm>
            <a:off x="975360" y="171450"/>
            <a:ext cx="10241280" cy="492443"/>
          </a:xfrm>
          <a:prstGeom prst="rect">
            <a:avLst/>
          </a:prstGeom>
          <a:noFill/>
        </p:spPr>
        <p:txBody>
          <a:bodyPr vert="horz" lIns="0" tIns="0" rIns="0" bIns="0" rtlCol="0" anchor="ctr">
            <a:spAutoFit/>
          </a:bodyPr>
          <a:lstStyle/>
          <a:p>
            <a:pPr algn="ctr"/>
            <a:r>
              <a:rPr lang="en-US" sz="3200" b="1">
                <a:solidFill>
                  <a:srgbClr val="FFFFFF"/>
                </a:solidFill>
                <a:latin typeface="Georgia" panose="02040502050405020303" pitchFamily="18" charset="0"/>
              </a:rPr>
              <a:t>True Words Baptist Church</a:t>
            </a:r>
          </a:p>
        </p:txBody>
      </p:sp>
      <p:sp>
        <p:nvSpPr>
          <p:cNvPr id="6" name="Rectangle 5">
            <a:extLst>
              <a:ext uri="{FF2B5EF4-FFF2-40B4-BE49-F238E27FC236}">
                <a16:creationId xmlns:a16="http://schemas.microsoft.com/office/drawing/2014/main" id="{AEAA06D6-59C6-50B0-8184-B96B984A53C6}"/>
              </a:ext>
            </a:extLst>
          </p:cNvPr>
          <p:cNvSpPr/>
          <p:nvPr/>
        </p:nvSpPr>
        <p:spPr>
          <a:xfrm>
            <a:off x="1280160" y="1680210"/>
            <a:ext cx="3840480"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4085194-E884-8E49-D398-6220C86BD5DB}"/>
              </a:ext>
            </a:extLst>
          </p:cNvPr>
          <p:cNvSpPr/>
          <p:nvPr/>
        </p:nvSpPr>
        <p:spPr>
          <a:xfrm>
            <a:off x="7071360" y="1680210"/>
            <a:ext cx="3840479"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10F424B-07D4-7397-A0D1-0CB8A704EB4A}"/>
              </a:ext>
            </a:extLst>
          </p:cNvPr>
          <p:cNvSpPr/>
          <p:nvPr/>
        </p:nvSpPr>
        <p:spPr>
          <a:xfrm>
            <a:off x="5779008" y="165481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C4EB615-D19C-0657-55E4-5CB52F59E4E1}"/>
              </a:ext>
            </a:extLst>
          </p:cNvPr>
          <p:cNvSpPr/>
          <p:nvPr/>
        </p:nvSpPr>
        <p:spPr>
          <a:xfrm rot="2700000">
            <a:off x="6047232" y="1616710"/>
            <a:ext cx="165100" cy="1651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68E8E79-9EEF-A71A-B31B-06066B9BA686}"/>
              </a:ext>
            </a:extLst>
          </p:cNvPr>
          <p:cNvSpPr/>
          <p:nvPr/>
        </p:nvSpPr>
        <p:spPr>
          <a:xfrm>
            <a:off x="6376416" y="165481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FF76795-F89D-4C82-9E10-0A2B6ACD754D}"/>
              </a:ext>
            </a:extLst>
          </p:cNvPr>
          <p:cNvSpPr txBox="1"/>
          <p:nvPr/>
        </p:nvSpPr>
        <p:spPr>
          <a:xfrm>
            <a:off x="670560" y="2348865"/>
            <a:ext cx="10850880" cy="994410"/>
          </a:xfrm>
          <a:prstGeom prst="rect">
            <a:avLst/>
          </a:prstGeom>
          <a:noFill/>
        </p:spPr>
        <p:txBody>
          <a:bodyPr vert="horz" wrap="square" lIns="0" tIns="0" rIns="0" bIns="0" rtlCol="0" anchor="ctr">
            <a:normAutofit fontScale="85000" lnSpcReduction="10000"/>
          </a:bodyPr>
          <a:lstStyle/>
          <a:p>
            <a:pPr algn="ctr"/>
            <a:r>
              <a:rPr lang="en-US" sz="6800" b="1">
                <a:solidFill>
                  <a:srgbClr val="072646"/>
                </a:solidFill>
                <a:latin typeface="Georgia" panose="02040502050405020303" pitchFamily="18" charset="0"/>
              </a:rPr>
              <a:t>The Song of a Humble Heart</a:t>
            </a:r>
          </a:p>
        </p:txBody>
      </p:sp>
      <p:sp>
        <p:nvSpPr>
          <p:cNvPr id="12" name="TextBox 11">
            <a:extLst>
              <a:ext uri="{FF2B5EF4-FFF2-40B4-BE49-F238E27FC236}">
                <a16:creationId xmlns:a16="http://schemas.microsoft.com/office/drawing/2014/main" id="{441F900D-AFB1-40DE-2806-96E69D737571}"/>
              </a:ext>
            </a:extLst>
          </p:cNvPr>
          <p:cNvSpPr txBox="1"/>
          <p:nvPr/>
        </p:nvSpPr>
        <p:spPr>
          <a:xfrm>
            <a:off x="975360" y="3669030"/>
            <a:ext cx="10241280" cy="738664"/>
          </a:xfrm>
          <a:prstGeom prst="rect">
            <a:avLst/>
          </a:prstGeom>
          <a:noFill/>
        </p:spPr>
        <p:txBody>
          <a:bodyPr vert="horz" wrap="square" lIns="0" tIns="0" rIns="0" bIns="0" rtlCol="0" anchor="ctr">
            <a:normAutofit/>
          </a:bodyPr>
          <a:lstStyle/>
          <a:p>
            <a:pPr algn="ctr"/>
            <a:r>
              <a:rPr lang="en-US" sz="4800" i="1">
                <a:solidFill>
                  <a:srgbClr val="141414"/>
                </a:solidFill>
                <a:latin typeface="Georgia" panose="02040502050405020303" pitchFamily="18" charset="0"/>
              </a:rPr>
              <a:t>Luke 1:39–56</a:t>
            </a:r>
          </a:p>
        </p:txBody>
      </p:sp>
      <p:sp>
        <p:nvSpPr>
          <p:cNvPr id="13" name="Rectangle 12">
            <a:extLst>
              <a:ext uri="{FF2B5EF4-FFF2-40B4-BE49-F238E27FC236}">
                <a16:creationId xmlns:a16="http://schemas.microsoft.com/office/drawing/2014/main" id="{9851F889-3452-66BE-85F2-A9165AF63EA5}"/>
              </a:ext>
            </a:extLst>
          </p:cNvPr>
          <p:cNvSpPr/>
          <p:nvPr/>
        </p:nvSpPr>
        <p:spPr>
          <a:xfrm>
            <a:off x="1280160" y="4834890"/>
            <a:ext cx="3840480"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78E95A9-5F45-3C91-857E-12F141E104B7}"/>
              </a:ext>
            </a:extLst>
          </p:cNvPr>
          <p:cNvSpPr/>
          <p:nvPr/>
        </p:nvSpPr>
        <p:spPr>
          <a:xfrm>
            <a:off x="7071360" y="4834890"/>
            <a:ext cx="3840479"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9004307-D624-5C3B-B33E-4ABF7217D3FA}"/>
              </a:ext>
            </a:extLst>
          </p:cNvPr>
          <p:cNvSpPr/>
          <p:nvPr/>
        </p:nvSpPr>
        <p:spPr>
          <a:xfrm>
            <a:off x="5779008" y="480949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44357B4-58FA-94B2-145F-AC5C690562B4}"/>
              </a:ext>
            </a:extLst>
          </p:cNvPr>
          <p:cNvSpPr/>
          <p:nvPr/>
        </p:nvSpPr>
        <p:spPr>
          <a:xfrm rot="2700000">
            <a:off x="6047232" y="4771390"/>
            <a:ext cx="165100" cy="1651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561A1CB-46D2-F5B2-CA48-32BCC112980C}"/>
              </a:ext>
            </a:extLst>
          </p:cNvPr>
          <p:cNvSpPr/>
          <p:nvPr/>
        </p:nvSpPr>
        <p:spPr>
          <a:xfrm>
            <a:off x="6376416" y="480949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1170493E-F47A-03C1-E91B-A73CDC13B5F9}"/>
              </a:ext>
            </a:extLst>
          </p:cNvPr>
          <p:cNvSpPr txBox="1"/>
          <p:nvPr/>
        </p:nvSpPr>
        <p:spPr>
          <a:xfrm>
            <a:off x="1463040" y="5040630"/>
            <a:ext cx="9265920" cy="461665"/>
          </a:xfrm>
          <a:prstGeom prst="rect">
            <a:avLst/>
          </a:prstGeom>
          <a:noFill/>
        </p:spPr>
        <p:txBody>
          <a:bodyPr vert="horz" lIns="0" tIns="0" rIns="0" bIns="0" rtlCol="0" anchor="ctr">
            <a:spAutoFit/>
          </a:bodyPr>
          <a:lstStyle/>
          <a:p>
            <a:pPr algn="ctr"/>
            <a:r>
              <a:rPr lang="en-US" sz="3000">
                <a:solidFill>
                  <a:srgbClr val="072646"/>
                </a:solidFill>
                <a:latin typeface="Georgia" panose="02040502050405020303" pitchFamily="18" charset="0"/>
              </a:rPr>
              <a:t>Pastor Joshua Tapp</a:t>
            </a:r>
          </a:p>
        </p:txBody>
      </p:sp>
      <p:sp>
        <p:nvSpPr>
          <p:cNvPr id="19" name="TextBox 18">
            <a:extLst>
              <a:ext uri="{FF2B5EF4-FFF2-40B4-BE49-F238E27FC236}">
                <a16:creationId xmlns:a16="http://schemas.microsoft.com/office/drawing/2014/main" id="{86F5101D-144D-FD55-4AE2-46E138045173}"/>
              </a:ext>
            </a:extLst>
          </p:cNvPr>
          <p:cNvSpPr txBox="1"/>
          <p:nvPr/>
        </p:nvSpPr>
        <p:spPr>
          <a:xfrm>
            <a:off x="1219200" y="6206490"/>
            <a:ext cx="9753600" cy="215444"/>
          </a:xfrm>
          <a:prstGeom prst="rect">
            <a:avLst/>
          </a:prstGeom>
          <a:noFill/>
        </p:spPr>
        <p:txBody>
          <a:bodyPr vert="horz" lIns="0" tIns="0" rIns="0" bIns="0" rtlCol="0" anchor="ctr">
            <a:spAutoFit/>
          </a:bodyPr>
          <a:lstStyle/>
          <a:p>
            <a:pPr algn="ctr"/>
            <a:r>
              <a:rPr lang="en-US" sz="1400" i="1">
                <a:solidFill>
                  <a:srgbClr val="072646"/>
                </a:solidFill>
                <a:latin typeface="Georgia" panose="02040502050405020303" pitchFamily="18" charset="0"/>
              </a:rPr>
              <a:t>Know the Word. Live the Word. Preach the Word. Be Bold.</a:t>
            </a:r>
          </a:p>
        </p:txBody>
      </p:sp>
    </p:spTree>
    <p:extLst>
      <p:ext uri="{BB962C8B-B14F-4D97-AF65-F5344CB8AC3E}">
        <p14:creationId xmlns:p14="http://schemas.microsoft.com/office/powerpoint/2010/main" val="3802506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819006-E4CB-6E4C-FCE6-B8310DEB4355}"/>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092C0A3-A4BD-A63B-FA58-9F35428789A1}"/>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D7F4163-4DAF-6D4B-19E6-20B727EFD164}"/>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D10028F-E1B4-04C7-62F2-F900593725B5}"/>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Luke 1:45</a:t>
            </a:r>
          </a:p>
        </p:txBody>
      </p:sp>
      <p:sp>
        <p:nvSpPr>
          <p:cNvPr id="6" name="TextBox 5">
            <a:extLst>
              <a:ext uri="{FF2B5EF4-FFF2-40B4-BE49-F238E27FC236}">
                <a16:creationId xmlns:a16="http://schemas.microsoft.com/office/drawing/2014/main" id="{1CC985CA-50F7-A187-467B-F4D6D107D733}"/>
              </a:ext>
            </a:extLst>
          </p:cNvPr>
          <p:cNvSpPr txBox="1"/>
          <p:nvPr/>
        </p:nvSpPr>
        <p:spPr>
          <a:xfrm>
            <a:off x="301752" y="960119"/>
            <a:ext cx="11585448" cy="5541264"/>
          </a:xfrm>
          <a:prstGeom prst="rect">
            <a:avLst/>
          </a:prstGeom>
          <a:noFill/>
        </p:spPr>
        <p:txBody>
          <a:bodyPr vert="horz" wrap="square" lIns="27432" tIns="27432" rIns="27432" bIns="27432" rtlCol="0" anchor="t">
            <a:normAutofit/>
          </a:bodyPr>
          <a:lstStyle/>
          <a:p>
            <a:r>
              <a:rPr lang="en-US" sz="5600" b="1">
                <a:solidFill>
                  <a:srgbClr val="121212"/>
                </a:solidFill>
                <a:latin typeface="Georgia" panose="02040502050405020303" pitchFamily="18" charset="0"/>
              </a:rPr>
              <a:t>45</a:t>
            </a:r>
            <a:r>
              <a:rPr lang="en-US" sz="5600">
                <a:solidFill>
                  <a:srgbClr val="121212"/>
                </a:solidFill>
                <a:latin typeface="Georgia" panose="02040502050405020303" pitchFamily="18" charset="0"/>
              </a:rPr>
              <a:t> And blessed is she that believed: for there shall be a performance of those things which were told her from the Lord.</a:t>
            </a:r>
          </a:p>
        </p:txBody>
      </p:sp>
    </p:spTree>
    <p:extLst>
      <p:ext uri="{BB962C8B-B14F-4D97-AF65-F5344CB8AC3E}">
        <p14:creationId xmlns:p14="http://schemas.microsoft.com/office/powerpoint/2010/main" val="1264748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B8CDD3-E102-478E-D02F-222239DBA17E}"/>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66D2F83-8CBF-88E6-5E21-27392071F37B}"/>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15CE2CE-5D23-EE67-9D22-8E1D0583AB2A}"/>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EC0A175-D19F-3FA6-E152-8524F7D365C4}"/>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Luke 1:39–40</a:t>
            </a:r>
          </a:p>
        </p:txBody>
      </p:sp>
      <p:sp>
        <p:nvSpPr>
          <p:cNvPr id="6" name="TextBox 5">
            <a:extLst>
              <a:ext uri="{FF2B5EF4-FFF2-40B4-BE49-F238E27FC236}">
                <a16:creationId xmlns:a16="http://schemas.microsoft.com/office/drawing/2014/main" id="{D074FEF1-9B54-67F1-1F27-23D0CF7128EC}"/>
              </a:ext>
            </a:extLst>
          </p:cNvPr>
          <p:cNvSpPr txBox="1"/>
          <p:nvPr/>
        </p:nvSpPr>
        <p:spPr>
          <a:xfrm>
            <a:off x="301752" y="960120"/>
            <a:ext cx="11585448" cy="5541264"/>
          </a:xfrm>
          <a:prstGeom prst="rect">
            <a:avLst/>
          </a:prstGeom>
          <a:noFill/>
        </p:spPr>
        <p:txBody>
          <a:bodyPr vert="horz" wrap="square" lIns="27432" tIns="27432" rIns="27432" bIns="27432" rtlCol="0" anchor="t">
            <a:normAutofit/>
          </a:bodyPr>
          <a:lstStyle/>
          <a:p>
            <a:r>
              <a:rPr lang="en-US" sz="5600" b="1">
                <a:solidFill>
                  <a:srgbClr val="121212"/>
                </a:solidFill>
                <a:latin typeface="Georgia" panose="02040502050405020303" pitchFamily="18" charset="0"/>
              </a:rPr>
              <a:t>39</a:t>
            </a:r>
            <a:r>
              <a:rPr lang="en-US" sz="5600">
                <a:solidFill>
                  <a:srgbClr val="121212"/>
                </a:solidFill>
                <a:latin typeface="Georgia" panose="02040502050405020303" pitchFamily="18" charset="0"/>
              </a:rPr>
              <a:t> And Mary arose in those days, and went into the hill country with haste, into a city of Juda; </a:t>
            </a:r>
            <a:r>
              <a:rPr lang="en-US" sz="5600" b="1">
                <a:solidFill>
                  <a:srgbClr val="121212"/>
                </a:solidFill>
                <a:latin typeface="Georgia" panose="02040502050405020303" pitchFamily="18" charset="0"/>
              </a:rPr>
              <a:t>40</a:t>
            </a:r>
            <a:r>
              <a:rPr lang="en-US" sz="5600">
                <a:solidFill>
                  <a:srgbClr val="121212"/>
                </a:solidFill>
                <a:latin typeface="Georgia" panose="02040502050405020303" pitchFamily="18" charset="0"/>
              </a:rPr>
              <a:t> And entered into the house of Zacharias, and saluted Elisabeth.</a:t>
            </a:r>
          </a:p>
        </p:txBody>
      </p:sp>
    </p:spTree>
    <p:extLst>
      <p:ext uri="{BB962C8B-B14F-4D97-AF65-F5344CB8AC3E}">
        <p14:creationId xmlns:p14="http://schemas.microsoft.com/office/powerpoint/2010/main" val="37392949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1041</Words>
  <Application>Microsoft Office PowerPoint</Application>
  <PresentationFormat>Custom</PresentationFormat>
  <Paragraphs>54</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Joshua Tapp</dc:creator>
  <cp:lastModifiedBy>Joshua Tapp</cp:lastModifiedBy>
  <cp:revision>1</cp:revision>
  <dcterms:created xsi:type="dcterms:W3CDTF">2026-08-03T16:21:05Z</dcterms:created>
  <dcterms:modified xsi:type="dcterms:W3CDTF">2026-08-03T16:21:05Z</dcterms:modified>
</cp:coreProperties>
</file>