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271" r:id="rId3"/>
    <p:sldId id="315" r:id="rId4"/>
    <p:sldId id="316" r:id="rId5"/>
    <p:sldId id="273" r:id="rId6"/>
    <p:sldId id="314" r:id="rId7"/>
    <p:sldId id="317" r:id="rId8"/>
    <p:sldId id="318" r:id="rId9"/>
    <p:sldId id="319" r:id="rId10"/>
    <p:sldId id="320" r:id="rId11"/>
    <p:sldId id="321" r:id="rId12"/>
    <p:sldId id="322" r:id="rId13"/>
    <p:sldId id="323" r:id="rId14"/>
    <p:sldId id="325" r:id="rId15"/>
    <p:sldId id="326" r:id="rId16"/>
    <p:sldId id="327" r:id="rId17"/>
    <p:sldId id="328" r:id="rId18"/>
    <p:sldId id="329" r:id="rId19"/>
    <p:sldId id="330" r:id="rId20"/>
    <p:sldId id="331" r:id="rId21"/>
    <p:sldId id="332" r:id="rId22"/>
    <p:sldId id="333" r:id="rId23"/>
    <p:sldId id="334" r:id="rId24"/>
    <p:sldId id="335" r:id="rId25"/>
    <p:sldId id="336" r:id="rId26"/>
    <p:sldId id="338" r:id="rId27"/>
    <p:sldId id="339" r:id="rId28"/>
    <p:sldId id="340" r:id="rId29"/>
    <p:sldId id="341" r:id="rId30"/>
    <p:sldId id="342" r:id="rId31"/>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DB9"/>
    <a:srgbClr val="99FF33"/>
    <a:srgbClr val="FF9900"/>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353" autoAdjust="0"/>
    <p:restoredTop sz="94660"/>
  </p:normalViewPr>
  <p:slideViewPr>
    <p:cSldViewPr snapToGrid="0">
      <p:cViewPr varScale="1">
        <p:scale>
          <a:sx n="80" d="100"/>
          <a:sy n="80" d="100"/>
        </p:scale>
        <p:origin x="80" y="16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7ECB30F-22F0-4C62-BDD3-2949EA4DFCF9}" type="datetimeFigureOut">
              <a:rPr lang="en-US" smtClean="0"/>
              <a:t>8/15/2026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3808127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ECB30F-22F0-4C62-BDD3-2949EA4DFCF9}" type="datetimeFigureOut">
              <a:rPr lang="en-US" smtClean="0"/>
              <a:t>8/15/2026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1823541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ECB30F-22F0-4C62-BDD3-2949EA4DFCF9}" type="datetimeFigureOut">
              <a:rPr lang="en-US" smtClean="0"/>
              <a:t>8/15/2026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2888600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ECB30F-22F0-4C62-BDD3-2949EA4DFCF9}" type="datetimeFigureOut">
              <a:rPr lang="en-US" smtClean="0"/>
              <a:t>8/15/2026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3664783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ECB30F-22F0-4C62-BDD3-2949EA4DFCF9}" type="datetimeFigureOut">
              <a:rPr lang="en-US" smtClean="0"/>
              <a:t>8/15/2026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614164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7ECB30F-22F0-4C62-BDD3-2949EA4DFCF9}" type="datetimeFigureOut">
              <a:rPr lang="en-US" smtClean="0"/>
              <a:t>8/15/2026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2253812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7ECB30F-22F0-4C62-BDD3-2949EA4DFCF9}" type="datetimeFigureOut">
              <a:rPr lang="en-US" smtClean="0"/>
              <a:t>8/15/2026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1496664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7ECB30F-22F0-4C62-BDD3-2949EA4DFCF9}" type="datetimeFigureOut">
              <a:rPr lang="en-US" smtClean="0"/>
              <a:t>8/15/2026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4047585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ECB30F-22F0-4C62-BDD3-2949EA4DFCF9}" type="datetimeFigureOut">
              <a:rPr lang="en-US" smtClean="0"/>
              <a:t>8/15/2026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1642962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7ECB30F-22F0-4C62-BDD3-2949EA4DFCF9}" type="datetimeFigureOut">
              <a:rPr lang="en-US" smtClean="0"/>
              <a:t>8/15/2026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1717896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7ECB30F-22F0-4C62-BDD3-2949EA4DFCF9}" type="datetimeFigureOut">
              <a:rPr lang="en-US" smtClean="0"/>
              <a:t>8/15/2026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1658284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ECB30F-22F0-4C62-BDD3-2949EA4DFCF9}" type="datetimeFigureOut">
              <a:rPr lang="en-US" smtClean="0"/>
              <a:t>8/15/2026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506F4D-05AF-40BD-A504-F8A87CE4079F}" type="slidenum">
              <a:rPr lang="en-US" smtClean="0"/>
              <a:t>‹#›</a:t>
            </a:fld>
            <a:endParaRPr lang="en-US"/>
          </a:p>
        </p:txBody>
      </p:sp>
    </p:spTree>
    <p:extLst>
      <p:ext uri="{BB962C8B-B14F-4D97-AF65-F5344CB8AC3E}">
        <p14:creationId xmlns:p14="http://schemas.microsoft.com/office/powerpoint/2010/main" val="19473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B235376-FD3D-4538-CBE5-38F0BCF0CCD7}"/>
              </a:ext>
            </a:extLst>
          </p:cNvPr>
          <p:cNvSpPr txBox="1"/>
          <p:nvPr/>
        </p:nvSpPr>
        <p:spPr>
          <a:xfrm>
            <a:off x="0" y="2550805"/>
            <a:ext cx="12006470" cy="2344786"/>
          </a:xfrm>
          <a:prstGeom prst="rect">
            <a:avLst/>
          </a:prstGeom>
          <a:noFill/>
        </p:spPr>
        <p:txBody>
          <a:bodyPr wrap="square"/>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b="1" dirty="0">
                <a:solidFill>
                  <a:prstClr val="black"/>
                </a:solidFill>
                <a:latin typeface="Georgia"/>
              </a:rPr>
              <a:t>When Jesus Walks 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prstClr val="black"/>
                </a:solidFill>
                <a:effectLst/>
                <a:uLnTx/>
                <a:uFillTx/>
                <a:latin typeface="Georgia"/>
                <a:ea typeface="+mn-ea"/>
                <a:cs typeface="+mn-cs"/>
              </a:rPr>
              <a:t>Sunday School</a:t>
            </a:r>
            <a:endParaRPr kumimoji="0" lang="en-US" sz="4800" b="1" i="0" u="none" strike="noStrike" kern="1200" cap="none" spc="0" normalizeH="0" baseline="0" noProof="0" dirty="0">
              <a:ln>
                <a:noFill/>
              </a:ln>
              <a:solidFill>
                <a:prstClr val="black"/>
              </a:solidFill>
              <a:effectLst/>
              <a:uLnTx/>
              <a:uFillTx/>
              <a:latin typeface="Georgia"/>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b="1" dirty="0">
                <a:solidFill>
                  <a:prstClr val="black"/>
                </a:solidFill>
                <a:latin typeface="Georgia"/>
              </a:rPr>
              <a:t>Nathan Holmes</a:t>
            </a:r>
            <a:endParaRPr kumimoji="0" sz="4800" b="1" i="0" u="none" strike="noStrike" kern="1200" cap="none" spc="0" normalizeH="0" baseline="0" noProof="0" dirty="0">
              <a:ln>
                <a:noFill/>
              </a:ln>
              <a:solidFill>
                <a:prstClr val="black"/>
              </a:solidFill>
              <a:effectLst/>
              <a:uLnTx/>
              <a:uFillTx/>
              <a:latin typeface="Georgia"/>
              <a:ea typeface="+mn-ea"/>
              <a:cs typeface="+mn-cs"/>
            </a:endParaRPr>
          </a:p>
        </p:txBody>
      </p:sp>
      <p:pic>
        <p:nvPicPr>
          <p:cNvPr id="4" name="Picture 3">
            <a:extLst>
              <a:ext uri="{FF2B5EF4-FFF2-40B4-BE49-F238E27FC236}">
                <a16:creationId xmlns:a16="http://schemas.microsoft.com/office/drawing/2014/main" id="{FF9E7204-8E69-908C-D2CF-17B9C7B5AD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9664" y="341814"/>
            <a:ext cx="4432672" cy="1108168"/>
          </a:xfrm>
          <a:prstGeom prst="rect">
            <a:avLst/>
          </a:prstGeom>
        </p:spPr>
      </p:pic>
      <p:sp>
        <p:nvSpPr>
          <p:cNvPr id="5" name="TextBox 4">
            <a:extLst>
              <a:ext uri="{FF2B5EF4-FFF2-40B4-BE49-F238E27FC236}">
                <a16:creationId xmlns:a16="http://schemas.microsoft.com/office/drawing/2014/main" id="{8FCE3D8E-3795-99F4-E100-F4BC1B0583BD}"/>
              </a:ext>
            </a:extLst>
          </p:cNvPr>
          <p:cNvSpPr txBox="1"/>
          <p:nvPr/>
        </p:nvSpPr>
        <p:spPr>
          <a:xfrm>
            <a:off x="0" y="6361529"/>
            <a:ext cx="1219200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effectLst/>
                <a:uLnTx/>
                <a:uFillTx/>
                <a:latin typeface="Georgia" panose="02040502050405020303" pitchFamily="18" charset="0"/>
                <a:ea typeface="+mn-ea"/>
                <a:cs typeface="+mn-cs"/>
              </a:rPr>
              <a:t>True Words Baptist Church | 1377 S. 20</a:t>
            </a:r>
            <a:r>
              <a:rPr kumimoji="0" lang="en-US" sz="2000" b="1" i="0" u="none" strike="noStrike" kern="1200" cap="none" spc="0" normalizeH="0" baseline="30000" noProof="0" dirty="0">
                <a:ln>
                  <a:noFill/>
                </a:ln>
                <a:effectLst/>
                <a:uLnTx/>
                <a:uFillTx/>
                <a:latin typeface="Georgia" panose="02040502050405020303" pitchFamily="18" charset="0"/>
                <a:ea typeface="+mn-ea"/>
                <a:cs typeface="+mn-cs"/>
              </a:rPr>
              <a:t>th</a:t>
            </a:r>
            <a:r>
              <a:rPr kumimoji="0" lang="en-US" sz="2000" b="1" i="0" u="none" strike="noStrike" kern="1200" cap="none" spc="0" normalizeH="0" baseline="0" noProof="0" dirty="0">
                <a:ln>
                  <a:noFill/>
                </a:ln>
                <a:effectLst/>
                <a:uLnTx/>
                <a:uFillTx/>
                <a:latin typeface="Georgia" panose="02040502050405020303" pitchFamily="18" charset="0"/>
                <a:ea typeface="+mn-ea"/>
                <a:cs typeface="+mn-cs"/>
              </a:rPr>
              <a:t> St. Louisville, KY | TrueWordsBaptist.org</a:t>
            </a:r>
          </a:p>
        </p:txBody>
      </p:sp>
    </p:spTree>
    <p:extLst>
      <p:ext uri="{BB962C8B-B14F-4D97-AF65-F5344CB8AC3E}">
        <p14:creationId xmlns:p14="http://schemas.microsoft.com/office/powerpoint/2010/main" val="752638710"/>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0A16E-3B76-F760-2C6B-563AADA449C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2473AB9-936F-A20C-27A6-A5CB611A7245}"/>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Matthew 5:27-28 Ye have heard that it was said by them of old time, Thou shalt not commit adultery: 28 But I say unto you, That whosoever </a:t>
            </a:r>
            <a:r>
              <a:rPr kumimoji="0" lang="en-US" sz="4400" b="1" i="0" u="none" strike="noStrike" kern="1200" cap="none" spc="0" normalizeH="0" baseline="0" noProof="0" dirty="0" err="1">
                <a:ln>
                  <a:noFill/>
                </a:ln>
                <a:solidFill>
                  <a:prstClr val="black"/>
                </a:solidFill>
                <a:effectLst/>
                <a:uLnTx/>
                <a:uFillTx/>
                <a:latin typeface="Georgia"/>
                <a:ea typeface="+mn-ea"/>
                <a:cs typeface="+mn-cs"/>
              </a:rPr>
              <a:t>looketh</a:t>
            </a:r>
            <a:r>
              <a:rPr kumimoji="0" lang="en-US" sz="4400" b="1" i="0" u="none" strike="noStrike" kern="1200" cap="none" spc="0" normalizeH="0" baseline="0" noProof="0" dirty="0">
                <a:ln>
                  <a:noFill/>
                </a:ln>
                <a:solidFill>
                  <a:prstClr val="black"/>
                </a:solidFill>
                <a:effectLst/>
                <a:uLnTx/>
                <a:uFillTx/>
                <a:latin typeface="Georgia"/>
                <a:ea typeface="+mn-ea"/>
                <a:cs typeface="+mn-cs"/>
              </a:rPr>
              <a:t> on a woman to lust after her hath committed adultery with her already in his heart.</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409339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E2A0A5-4D0B-6D11-5D86-20402FCCA36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4DC4002-A326-2EBD-BB56-F3A0FC91C08D}"/>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John 1:1 In the beginning was the Word, and the Word was with God, and the Word was God.</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dirty="0">
              <a:ln>
                <a:noFill/>
              </a:ln>
              <a:solidFill>
                <a:prstClr val="black"/>
              </a:solidFill>
              <a:effectLst/>
              <a:uLnTx/>
              <a:uFillTx/>
              <a:latin typeface="Georgia"/>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John 1:14 And the Word was made flesh, and dwelt among us...</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618340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5FF5F-11FB-8839-484F-5D8AED91931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B7118CD-D5C1-A0FE-7701-A7C2A0AAE8AD}"/>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Georgia"/>
                <a:ea typeface="+mn-ea"/>
                <a:cs typeface="+mn-cs"/>
              </a:rPr>
              <a:t>Mark 1:23-28 And there was in their synagogue a man with an unclean spirit; and he cried out, 24 Saying, Let us alone; what have we to do with thee, thou Jesus of Nazareth? art thou come to destroy us? I know thee who thou art, the Holy One of God. 25 And Jesus rebuked him, saying, Hold thy peace, and come out of him. 26 And when the unclean spirit had torn him, and cried with a loud voice, he came out of him. </a:t>
            </a:r>
            <a:endParaRPr kumimoji="0" sz="40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6910997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F0B90-4CA7-89AA-B5C6-62C22151C57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E7833B1-C62D-7621-01AC-BC1342C92920}"/>
              </a:ext>
            </a:extLst>
          </p:cNvPr>
          <p:cNvSpPr txBox="1"/>
          <p:nvPr/>
        </p:nvSpPr>
        <p:spPr>
          <a:xfrm>
            <a:off x="457200" y="457200"/>
            <a:ext cx="11277600" cy="5943600"/>
          </a:xfrm>
          <a:prstGeom prst="rect">
            <a:avLst/>
          </a:prstGeom>
          <a:noFill/>
        </p:spPr>
        <p:txBody>
          <a:bodyPr wrap="square" anchor="ctr"/>
          <a:lstStyle/>
          <a:p>
            <a:pPr lvl="0" algn="just">
              <a:defRPr/>
            </a:pPr>
            <a:r>
              <a:rPr lang="en-US" sz="4000" b="1" dirty="0">
                <a:solidFill>
                  <a:prstClr val="black"/>
                </a:solidFill>
                <a:latin typeface="Georgia"/>
              </a:rPr>
              <a:t>27 And they were all amazed, insomuch that they questioned among themselves, saying, What thing is this? what new doctrine is this? for with authority </a:t>
            </a:r>
            <a:r>
              <a:rPr lang="en-US" sz="4000" b="1" dirty="0" err="1">
                <a:solidFill>
                  <a:prstClr val="black"/>
                </a:solidFill>
                <a:latin typeface="Georgia"/>
              </a:rPr>
              <a:t>commandeth</a:t>
            </a:r>
            <a:r>
              <a:rPr lang="en-US" sz="4000" b="1" dirty="0">
                <a:solidFill>
                  <a:prstClr val="black"/>
                </a:solidFill>
                <a:latin typeface="Georgia"/>
              </a:rPr>
              <a:t> he even the unclean spirits, and they do obey him. 28 And immediately his fame spread abroad throughout all the region round about Galilee.</a:t>
            </a:r>
            <a:endParaRPr kumimoji="0" sz="40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34351684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298A8-A919-8A8C-E63C-8E55A5C69A4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D00D8A3-9CF1-FC68-8D2B-0C5787D2E58C}"/>
              </a:ext>
            </a:extLst>
          </p:cNvPr>
          <p:cNvSpPr txBox="1"/>
          <p:nvPr/>
        </p:nvSpPr>
        <p:spPr>
          <a:xfrm>
            <a:off x="457200" y="457200"/>
            <a:ext cx="11277600" cy="5943600"/>
          </a:xfrm>
          <a:prstGeom prst="rect">
            <a:avLst/>
          </a:prstGeom>
          <a:noFill/>
        </p:spPr>
        <p:txBody>
          <a:bodyPr wrap="square" anchor="ctr"/>
          <a:lstStyle/>
          <a:p>
            <a:pPr lvl="0" algn="just">
              <a:defRPr/>
            </a:pPr>
            <a:r>
              <a:rPr lang="en-US" sz="4400" b="1" dirty="0">
                <a:solidFill>
                  <a:prstClr val="black"/>
                </a:solidFill>
                <a:latin typeface="Georgia"/>
              </a:rPr>
              <a:t>Mark 1:23   And there was in their synagogue a man with an unclean spirit; and he cried out,</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39128656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A7F43-9307-560C-601C-F1DD0CF8E2C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9EEC151-14B4-45C7-187A-45B63ED56A9C}"/>
              </a:ext>
            </a:extLst>
          </p:cNvPr>
          <p:cNvSpPr txBox="1"/>
          <p:nvPr/>
        </p:nvSpPr>
        <p:spPr>
          <a:xfrm>
            <a:off x="457200" y="457200"/>
            <a:ext cx="11277600" cy="5943600"/>
          </a:xfrm>
          <a:prstGeom prst="rect">
            <a:avLst/>
          </a:prstGeom>
          <a:noFill/>
        </p:spPr>
        <p:txBody>
          <a:bodyPr wrap="square" anchor="ctr"/>
          <a:lstStyle/>
          <a:p>
            <a:pPr lvl="0" algn="just">
              <a:defRPr/>
            </a:pPr>
            <a:r>
              <a:rPr lang="en-US" sz="4400" b="1" dirty="0">
                <a:solidFill>
                  <a:prstClr val="black"/>
                </a:solidFill>
                <a:latin typeface="Georgia"/>
              </a:rPr>
              <a:t>John 8:12 Then </a:t>
            </a:r>
            <a:r>
              <a:rPr lang="en-US" sz="4400" b="1" dirty="0" err="1">
                <a:solidFill>
                  <a:prstClr val="black"/>
                </a:solidFill>
                <a:latin typeface="Georgia"/>
              </a:rPr>
              <a:t>spake</a:t>
            </a:r>
            <a:r>
              <a:rPr lang="en-US" sz="4400" b="1" dirty="0">
                <a:solidFill>
                  <a:prstClr val="black"/>
                </a:solidFill>
                <a:latin typeface="Georgia"/>
              </a:rPr>
              <a:t> Jesus again unto them, saying, I am the light of the world: he that </a:t>
            </a:r>
            <a:r>
              <a:rPr lang="en-US" sz="4400" b="1" dirty="0" err="1">
                <a:solidFill>
                  <a:prstClr val="black"/>
                </a:solidFill>
                <a:latin typeface="Georgia"/>
              </a:rPr>
              <a:t>followeth</a:t>
            </a:r>
            <a:r>
              <a:rPr lang="en-US" sz="4400" b="1" dirty="0">
                <a:solidFill>
                  <a:prstClr val="black"/>
                </a:solidFill>
                <a:latin typeface="Georgia"/>
              </a:rPr>
              <a:t> me shall not walk in darkness, but shall have the light of life.</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38100814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BC8BF-01E8-D42D-A68C-4A81874BB93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2750420-EF6D-65FC-A941-D3CFCCFC077B}"/>
              </a:ext>
            </a:extLst>
          </p:cNvPr>
          <p:cNvSpPr txBox="1"/>
          <p:nvPr/>
        </p:nvSpPr>
        <p:spPr>
          <a:xfrm>
            <a:off x="457200" y="457200"/>
            <a:ext cx="11277600" cy="5943600"/>
          </a:xfrm>
          <a:prstGeom prst="rect">
            <a:avLst/>
          </a:prstGeom>
          <a:noFill/>
        </p:spPr>
        <p:txBody>
          <a:bodyPr wrap="square" anchor="ctr"/>
          <a:lstStyle/>
          <a:p>
            <a:pPr lvl="0" algn="just">
              <a:defRPr/>
            </a:pPr>
            <a:r>
              <a:rPr lang="en-US" sz="4400" b="1" dirty="0">
                <a:solidFill>
                  <a:prstClr val="black"/>
                </a:solidFill>
                <a:latin typeface="Georgia"/>
              </a:rPr>
              <a:t>Mark 1:24 Saying, Let us alone; what have we to do with thee, thou Jesus of Nazareth?</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7016759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10E741-EF7F-B2EC-2083-FDEE4053C31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DAF67B6-E92D-8F4E-1E73-2B192200B5FA}"/>
              </a:ext>
            </a:extLst>
          </p:cNvPr>
          <p:cNvSpPr txBox="1"/>
          <p:nvPr/>
        </p:nvSpPr>
        <p:spPr>
          <a:xfrm>
            <a:off x="457200" y="457200"/>
            <a:ext cx="11277600" cy="5943600"/>
          </a:xfrm>
          <a:prstGeom prst="rect">
            <a:avLst/>
          </a:prstGeom>
          <a:noFill/>
        </p:spPr>
        <p:txBody>
          <a:bodyPr wrap="square" anchor="ctr"/>
          <a:lstStyle/>
          <a:p>
            <a:pPr lvl="0" algn="just">
              <a:defRPr/>
            </a:pPr>
            <a:r>
              <a:rPr lang="en-US" sz="4400" b="1" dirty="0">
                <a:solidFill>
                  <a:prstClr val="black"/>
                </a:solidFill>
                <a:latin typeface="Georgia"/>
              </a:rPr>
              <a:t>John 3:20 For every one that doeth evil </a:t>
            </a:r>
            <a:r>
              <a:rPr lang="en-US" sz="4400" b="1" dirty="0" err="1">
                <a:solidFill>
                  <a:prstClr val="black"/>
                </a:solidFill>
                <a:latin typeface="Georgia"/>
              </a:rPr>
              <a:t>hateth</a:t>
            </a:r>
            <a:r>
              <a:rPr lang="en-US" sz="4400" b="1" dirty="0">
                <a:solidFill>
                  <a:prstClr val="black"/>
                </a:solidFill>
                <a:latin typeface="Georgia"/>
              </a:rPr>
              <a:t> the light, neither cometh to the light, lest his deeds should be reproved.</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6976177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FC7518-8C5C-B93D-EEC2-D6B4C7CE733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F32128E-E4F1-95EA-82CB-C690F0122442}"/>
              </a:ext>
            </a:extLst>
          </p:cNvPr>
          <p:cNvSpPr txBox="1"/>
          <p:nvPr/>
        </p:nvSpPr>
        <p:spPr>
          <a:xfrm>
            <a:off x="457200" y="457200"/>
            <a:ext cx="11277600" cy="5943600"/>
          </a:xfrm>
          <a:prstGeom prst="rect">
            <a:avLst/>
          </a:prstGeom>
          <a:noFill/>
        </p:spPr>
        <p:txBody>
          <a:bodyPr wrap="square" anchor="ctr"/>
          <a:lstStyle/>
          <a:p>
            <a:pPr lvl="0" algn="just">
              <a:defRPr/>
            </a:pPr>
            <a:r>
              <a:rPr lang="en-US" sz="4400" b="1" dirty="0">
                <a:solidFill>
                  <a:prstClr val="black"/>
                </a:solidFill>
                <a:latin typeface="Georgia"/>
              </a:rPr>
              <a:t>John 3:21 But he that doeth truth cometh to the light, that his deeds may be made manifest, that they are wrought in God.</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2477728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32A7D2-6879-B98F-3099-C6098F8623A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13E9EEA-03EF-45A5-6C3E-371BE030B9CC}"/>
              </a:ext>
            </a:extLst>
          </p:cNvPr>
          <p:cNvSpPr txBox="1"/>
          <p:nvPr/>
        </p:nvSpPr>
        <p:spPr>
          <a:xfrm>
            <a:off x="457200" y="457200"/>
            <a:ext cx="11277600" cy="5943600"/>
          </a:xfrm>
          <a:prstGeom prst="rect">
            <a:avLst/>
          </a:prstGeom>
          <a:noFill/>
        </p:spPr>
        <p:txBody>
          <a:bodyPr wrap="square" anchor="ctr"/>
          <a:lstStyle/>
          <a:p>
            <a:pPr lvl="0" algn="just">
              <a:defRPr/>
            </a:pPr>
            <a:r>
              <a:rPr lang="en-US" sz="4000" b="1" dirty="0">
                <a:solidFill>
                  <a:prstClr val="black"/>
                </a:solidFill>
                <a:latin typeface="Georgia"/>
              </a:rPr>
              <a:t>Mark 1:24   …art thou come to destroy us? I know thee who thou art, the Holy One of God.</a:t>
            </a:r>
            <a:endParaRPr kumimoji="0" sz="40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3330017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C5F41-0982-5A65-5AD7-4644DC9956C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2C3F895-9B5F-81ED-8A4A-3629C6A221C4}"/>
              </a:ext>
            </a:extLst>
          </p:cNvPr>
          <p:cNvSpPr txBox="1"/>
          <p:nvPr/>
        </p:nvSpPr>
        <p:spPr>
          <a:xfrm>
            <a:off x="72886" y="71561"/>
            <a:ext cx="12046227" cy="6353895"/>
          </a:xfrm>
          <a:prstGeom prst="rect">
            <a:avLst/>
          </a:prstGeom>
          <a:noFill/>
        </p:spPr>
        <p:txBody>
          <a:bodyPr wrap="square" anchor="t"/>
          <a:lstStyle/>
          <a:p>
            <a:pPr lvl="0" algn="just">
              <a:defRPr/>
            </a:pPr>
            <a:r>
              <a:rPr lang="en-US" sz="3000" b="1" dirty="0">
                <a:latin typeface="Georgia" panose="02040502050405020303" pitchFamily="18" charset="0"/>
              </a:rPr>
              <a:t>Mark 1:21-34   And they went into Capernaum; and straightway on the sabbath day he entered into the synagogue, and taught.  22 And they were astonished at his doctrine: for he taught them as one that had authority, and not as the scribes.  23 And there was in their synagogue a man with an unclean spirit; and he cried out,  24 Saying, Let us alone; what have we to do with thee, thou Jesus of Nazareth? art thou come to destroy us? I know thee who thou art, the Holy One of God.  25 And Jesus rebuked him, saying, Hold thy peace, and come out of him.  26 And when the unclean spirit had torn him, and cried with a loud voice, he came out of him.  </a:t>
            </a:r>
            <a:endParaRPr kumimoji="0" lang="en-US" sz="3000" b="1" i="0" u="none" strike="noStrike" kern="1200" cap="none" spc="0" normalizeH="0" baseline="0" noProof="0" dirty="0">
              <a:ln>
                <a:noFill/>
              </a:ln>
              <a:solidFill>
                <a:prstClr val="black"/>
              </a:solidFill>
              <a:effectLst/>
              <a:uLnTx/>
              <a:uFillTx/>
              <a:latin typeface="Georgia" panose="02040502050405020303" pitchFamily="18" charset="0"/>
            </a:endParaRPr>
          </a:p>
        </p:txBody>
      </p:sp>
    </p:spTree>
    <p:extLst>
      <p:ext uri="{BB962C8B-B14F-4D97-AF65-F5344CB8AC3E}">
        <p14:creationId xmlns:p14="http://schemas.microsoft.com/office/powerpoint/2010/main" val="18445494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FCC15-4B71-EA0C-53E2-28DD9436080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09EA50F-094D-C479-0F30-5A8DBCFDB8D7}"/>
              </a:ext>
            </a:extLst>
          </p:cNvPr>
          <p:cNvSpPr txBox="1"/>
          <p:nvPr/>
        </p:nvSpPr>
        <p:spPr>
          <a:xfrm>
            <a:off x="457200" y="457200"/>
            <a:ext cx="11277600" cy="5943600"/>
          </a:xfrm>
          <a:prstGeom prst="rect">
            <a:avLst/>
          </a:prstGeom>
          <a:noFill/>
        </p:spPr>
        <p:txBody>
          <a:bodyPr wrap="square" anchor="ctr"/>
          <a:lstStyle/>
          <a:p>
            <a:pPr lvl="0" algn="just">
              <a:defRPr/>
            </a:pPr>
            <a:r>
              <a:rPr lang="en-US" sz="4000" b="1" dirty="0">
                <a:solidFill>
                  <a:prstClr val="black"/>
                </a:solidFill>
                <a:latin typeface="Georgia"/>
              </a:rPr>
              <a:t>James 2:19 Thou </a:t>
            </a:r>
            <a:r>
              <a:rPr lang="en-US" sz="4000" b="1" dirty="0" err="1">
                <a:solidFill>
                  <a:prstClr val="black"/>
                </a:solidFill>
                <a:latin typeface="Georgia"/>
              </a:rPr>
              <a:t>believest</a:t>
            </a:r>
            <a:r>
              <a:rPr lang="en-US" sz="4000" b="1" dirty="0">
                <a:solidFill>
                  <a:prstClr val="black"/>
                </a:solidFill>
                <a:latin typeface="Georgia"/>
              </a:rPr>
              <a:t> that there is one God; thou </a:t>
            </a:r>
            <a:r>
              <a:rPr lang="en-US" sz="4000" b="1" dirty="0" err="1">
                <a:solidFill>
                  <a:prstClr val="black"/>
                </a:solidFill>
                <a:latin typeface="Georgia"/>
              </a:rPr>
              <a:t>doest</a:t>
            </a:r>
            <a:r>
              <a:rPr lang="en-US" sz="4000" b="1" dirty="0">
                <a:solidFill>
                  <a:prstClr val="black"/>
                </a:solidFill>
                <a:latin typeface="Georgia"/>
              </a:rPr>
              <a:t> well: the devils also believe, and tremble.</a:t>
            </a:r>
            <a:endParaRPr kumimoji="0" sz="40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24256959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89101-D66C-3C4F-9F9B-AF06B23F890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354BAEA-4B7B-ECBB-47BB-10671A9C92A8}"/>
              </a:ext>
            </a:extLst>
          </p:cNvPr>
          <p:cNvSpPr txBox="1"/>
          <p:nvPr/>
        </p:nvSpPr>
        <p:spPr>
          <a:xfrm>
            <a:off x="457200" y="457200"/>
            <a:ext cx="11277600" cy="5943600"/>
          </a:xfrm>
          <a:prstGeom prst="rect">
            <a:avLst/>
          </a:prstGeom>
          <a:noFill/>
        </p:spPr>
        <p:txBody>
          <a:bodyPr wrap="square" anchor="ctr"/>
          <a:lstStyle/>
          <a:p>
            <a:pPr lvl="0" algn="just">
              <a:defRPr/>
            </a:pPr>
            <a:r>
              <a:rPr lang="en-US" sz="4400" b="1" dirty="0">
                <a:solidFill>
                  <a:prstClr val="black"/>
                </a:solidFill>
                <a:latin typeface="Georgia"/>
              </a:rPr>
              <a:t>Mark 1:25 And Jesus rebuked him, saying, Hold thy peace, and come out of him.</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9981699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A31E0-EAC7-57D9-E581-67972EAA658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3C06DDB-A649-EE48-E898-891A08E52D42}"/>
              </a:ext>
            </a:extLst>
          </p:cNvPr>
          <p:cNvSpPr txBox="1"/>
          <p:nvPr/>
        </p:nvSpPr>
        <p:spPr>
          <a:xfrm>
            <a:off x="457200" y="457200"/>
            <a:ext cx="11277600" cy="5943600"/>
          </a:xfrm>
          <a:prstGeom prst="rect">
            <a:avLst/>
          </a:prstGeom>
          <a:noFill/>
        </p:spPr>
        <p:txBody>
          <a:bodyPr wrap="square" anchor="ctr"/>
          <a:lstStyle/>
          <a:p>
            <a:pPr lvl="0" algn="just">
              <a:defRPr/>
            </a:pPr>
            <a:r>
              <a:rPr lang="en-US" sz="4400" b="1" dirty="0">
                <a:solidFill>
                  <a:prstClr val="black"/>
                </a:solidFill>
                <a:latin typeface="Georgia"/>
              </a:rPr>
              <a:t>Mark 1:26 And when the unclean spirit had torn him, and cried with a loud voice, he came out of him.</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3993589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367E8-6CF7-BCDE-0C8E-60EDEC68CEA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AE62018-8AD0-CA0C-BE64-5988E23FC619}"/>
              </a:ext>
            </a:extLst>
          </p:cNvPr>
          <p:cNvSpPr txBox="1"/>
          <p:nvPr/>
        </p:nvSpPr>
        <p:spPr>
          <a:xfrm>
            <a:off x="457200" y="457200"/>
            <a:ext cx="11277600" cy="5943600"/>
          </a:xfrm>
          <a:prstGeom prst="rect">
            <a:avLst/>
          </a:prstGeom>
          <a:noFill/>
        </p:spPr>
        <p:txBody>
          <a:bodyPr wrap="square" anchor="ctr"/>
          <a:lstStyle/>
          <a:p>
            <a:pPr lvl="0" algn="just">
              <a:defRPr/>
            </a:pPr>
            <a:r>
              <a:rPr lang="en-US" sz="4400" b="1" dirty="0">
                <a:solidFill>
                  <a:prstClr val="black"/>
                </a:solidFill>
                <a:latin typeface="Georgia"/>
              </a:rPr>
              <a:t>Mark 1:27 And they were all amazed, insomuch that they questioned among themselves, saying, What thing is this? what new doctrine is this? for with authority </a:t>
            </a:r>
            <a:r>
              <a:rPr lang="en-US" sz="4400" b="1" dirty="0" err="1">
                <a:solidFill>
                  <a:prstClr val="black"/>
                </a:solidFill>
                <a:latin typeface="Georgia"/>
              </a:rPr>
              <a:t>commandeth</a:t>
            </a:r>
            <a:r>
              <a:rPr lang="en-US" sz="4400" b="1" dirty="0">
                <a:solidFill>
                  <a:prstClr val="black"/>
                </a:solidFill>
                <a:latin typeface="Georgia"/>
              </a:rPr>
              <a:t> he even the unclean spirits, and they do obey him.</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4295205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CCD24-C5FE-64BF-8C52-ED68B267517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11A4DFF-399B-D17E-0312-E8C973805BC7}"/>
              </a:ext>
            </a:extLst>
          </p:cNvPr>
          <p:cNvSpPr txBox="1"/>
          <p:nvPr/>
        </p:nvSpPr>
        <p:spPr>
          <a:xfrm>
            <a:off x="457200" y="457200"/>
            <a:ext cx="11277600" cy="5943600"/>
          </a:xfrm>
          <a:prstGeom prst="rect">
            <a:avLst/>
          </a:prstGeom>
          <a:noFill/>
        </p:spPr>
        <p:txBody>
          <a:bodyPr wrap="square" anchor="ctr"/>
          <a:lstStyle/>
          <a:p>
            <a:pPr lvl="0" algn="just">
              <a:defRPr/>
            </a:pPr>
            <a:r>
              <a:rPr lang="en-US" sz="4400" b="1" dirty="0">
                <a:solidFill>
                  <a:prstClr val="black"/>
                </a:solidFill>
                <a:latin typeface="Georgia"/>
              </a:rPr>
              <a:t>Mark 1:28 And immediately his fame spread abroad throughout all the region round about Galilee.</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3396464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21447-4990-D075-861D-B8439DCC9CE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E6C00A7-BE83-C5CD-1024-1C3F61689443}"/>
              </a:ext>
            </a:extLst>
          </p:cNvPr>
          <p:cNvSpPr txBox="1"/>
          <p:nvPr/>
        </p:nvSpPr>
        <p:spPr>
          <a:xfrm>
            <a:off x="457200" y="457200"/>
            <a:ext cx="11277600" cy="5943600"/>
          </a:xfrm>
          <a:prstGeom prst="rect">
            <a:avLst/>
          </a:prstGeom>
          <a:noFill/>
        </p:spPr>
        <p:txBody>
          <a:bodyPr wrap="square" anchor="ctr"/>
          <a:lstStyle/>
          <a:p>
            <a:pPr lvl="0" algn="just">
              <a:defRPr/>
            </a:pPr>
            <a:r>
              <a:rPr lang="en-US" sz="4000" b="1" dirty="0">
                <a:solidFill>
                  <a:prstClr val="black"/>
                </a:solidFill>
                <a:latin typeface="Georgia"/>
              </a:rPr>
              <a:t>Mark 1:29-31 And forthwith, when they were come out of the synagogue, they entered into the house of Simon and Andrew, with James and John. 30 But Simon's wife's mother lay sick of a fever, and anon they tell him of her. 31 And he came and took her by the hand, and lifted her up; and immediately the fever left her, and she ministered unto them.</a:t>
            </a:r>
            <a:endParaRPr kumimoji="0" sz="40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38573874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CBE44-73B7-071D-1D96-2080DACF656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BB2DA20-FAAD-476E-D1F7-D1C2C89DBF97}"/>
              </a:ext>
            </a:extLst>
          </p:cNvPr>
          <p:cNvSpPr txBox="1"/>
          <p:nvPr/>
        </p:nvSpPr>
        <p:spPr>
          <a:xfrm>
            <a:off x="457200" y="457200"/>
            <a:ext cx="11277600" cy="5943600"/>
          </a:xfrm>
          <a:prstGeom prst="rect">
            <a:avLst/>
          </a:prstGeom>
          <a:noFill/>
        </p:spPr>
        <p:txBody>
          <a:bodyPr wrap="square" anchor="ctr"/>
          <a:lstStyle/>
          <a:p>
            <a:pPr lvl="0" algn="just">
              <a:defRPr/>
            </a:pPr>
            <a:r>
              <a:rPr lang="en-US" sz="4400" b="1" dirty="0">
                <a:solidFill>
                  <a:prstClr val="black"/>
                </a:solidFill>
                <a:latin typeface="Georgia"/>
              </a:rPr>
              <a:t>Mark 1:31 And he came and took her by the hand, and lifted her up; and immediately the fever left her, and she ministered unto them.</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988086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C43F3-E075-AA34-907E-4B25B139A9B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7EF2236-4E63-E77D-92A0-758B35D82440}"/>
              </a:ext>
            </a:extLst>
          </p:cNvPr>
          <p:cNvSpPr txBox="1"/>
          <p:nvPr/>
        </p:nvSpPr>
        <p:spPr>
          <a:xfrm>
            <a:off x="457200" y="457200"/>
            <a:ext cx="11277600" cy="5943600"/>
          </a:xfrm>
          <a:prstGeom prst="rect">
            <a:avLst/>
          </a:prstGeom>
          <a:noFill/>
        </p:spPr>
        <p:txBody>
          <a:bodyPr wrap="square" anchor="ctr"/>
          <a:lstStyle/>
          <a:p>
            <a:pPr lvl="0" algn="just">
              <a:defRPr/>
            </a:pPr>
            <a:r>
              <a:rPr lang="en-US" sz="4400" b="1" dirty="0">
                <a:solidFill>
                  <a:prstClr val="black"/>
                </a:solidFill>
                <a:latin typeface="Georgia"/>
              </a:rPr>
              <a:t>1 Peter 5:6-7 Humble yourselves therefore under the mighty hand of God, that he may exalt you in due time: 7 Casting all your care upon him; for he </a:t>
            </a:r>
            <a:r>
              <a:rPr lang="en-US" sz="4400" b="1" dirty="0" err="1">
                <a:solidFill>
                  <a:prstClr val="black"/>
                </a:solidFill>
                <a:latin typeface="Georgia"/>
              </a:rPr>
              <a:t>careth</a:t>
            </a:r>
            <a:r>
              <a:rPr lang="en-US" sz="4400" b="1" dirty="0">
                <a:solidFill>
                  <a:prstClr val="black"/>
                </a:solidFill>
                <a:latin typeface="Georgia"/>
              </a:rPr>
              <a:t> for you.</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6954143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DB899-77CC-B663-2130-7397287CB05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A2F4F5A-31FE-EA78-40E6-F1B385C534A3}"/>
              </a:ext>
            </a:extLst>
          </p:cNvPr>
          <p:cNvSpPr txBox="1"/>
          <p:nvPr/>
        </p:nvSpPr>
        <p:spPr>
          <a:xfrm>
            <a:off x="457200" y="457200"/>
            <a:ext cx="11277600" cy="5943600"/>
          </a:xfrm>
          <a:prstGeom prst="rect">
            <a:avLst/>
          </a:prstGeom>
          <a:noFill/>
        </p:spPr>
        <p:txBody>
          <a:bodyPr wrap="square" anchor="ctr"/>
          <a:lstStyle/>
          <a:p>
            <a:pPr lvl="0" algn="just">
              <a:defRPr/>
            </a:pPr>
            <a:r>
              <a:rPr lang="en-US" sz="4000" b="1" dirty="0">
                <a:solidFill>
                  <a:prstClr val="black"/>
                </a:solidFill>
                <a:latin typeface="Georgia"/>
              </a:rPr>
              <a:t>Mark 1:32-34 And at even, when the sun did set, they brought unto him all that were diseased, and them that were possessed with devils. 33 And all the city was gathered together at the door. 34 And he healed many that were sick of divers diseases, and cast out many devils; and suffered not the devils to speak, because they knew him.</a:t>
            </a:r>
            <a:endParaRPr kumimoji="0" sz="40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6206580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099600-C2D4-01FC-0D83-7CF6E27CF18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C24082C-1B84-7E28-D064-59F60802DB9C}"/>
              </a:ext>
            </a:extLst>
          </p:cNvPr>
          <p:cNvSpPr txBox="1"/>
          <p:nvPr/>
        </p:nvSpPr>
        <p:spPr>
          <a:xfrm>
            <a:off x="457200" y="457200"/>
            <a:ext cx="11277600" cy="5943600"/>
          </a:xfrm>
          <a:prstGeom prst="rect">
            <a:avLst/>
          </a:prstGeom>
          <a:noFill/>
        </p:spPr>
        <p:txBody>
          <a:bodyPr wrap="square" anchor="ctr"/>
          <a:lstStyle/>
          <a:p>
            <a:pPr lvl="0" algn="just">
              <a:defRPr/>
            </a:pPr>
            <a:r>
              <a:rPr lang="en-US" sz="4400" b="1" dirty="0">
                <a:solidFill>
                  <a:prstClr val="black"/>
                </a:solidFill>
                <a:latin typeface="Georgia"/>
              </a:rPr>
              <a:t>Mark 1:33 And all the city was gathered together at the door.</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886299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C8DDB-44D8-E6EA-CB56-ADB7A9A648A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27FC284-8E7E-A8FA-087F-C91AFC1661D3}"/>
              </a:ext>
            </a:extLst>
          </p:cNvPr>
          <p:cNvSpPr txBox="1"/>
          <p:nvPr/>
        </p:nvSpPr>
        <p:spPr>
          <a:xfrm>
            <a:off x="72886" y="71561"/>
            <a:ext cx="12046227" cy="6353895"/>
          </a:xfrm>
          <a:prstGeom prst="rect">
            <a:avLst/>
          </a:prstGeom>
          <a:noFill/>
        </p:spPr>
        <p:txBody>
          <a:bodyPr wrap="square" anchor="t"/>
          <a:lstStyle/>
          <a:p>
            <a:pPr lvl="0" algn="just">
              <a:defRPr/>
            </a:pPr>
            <a:r>
              <a:rPr lang="en-US" sz="3000" b="1" dirty="0">
                <a:latin typeface="Georgia" panose="02040502050405020303" pitchFamily="18" charset="0"/>
              </a:rPr>
              <a:t>27 And they were all amazed, insomuch that they questioned among themselves, saying, What thing is this? what new doctrine is this? for with authority </a:t>
            </a:r>
            <a:r>
              <a:rPr lang="en-US" sz="3000" b="1" dirty="0" err="1">
                <a:latin typeface="Georgia" panose="02040502050405020303" pitchFamily="18" charset="0"/>
              </a:rPr>
              <a:t>commandeth</a:t>
            </a:r>
            <a:r>
              <a:rPr lang="en-US" sz="3000" b="1" dirty="0">
                <a:latin typeface="Georgia" panose="02040502050405020303" pitchFamily="18" charset="0"/>
              </a:rPr>
              <a:t> he even the unclean spirits, and they do obey him.  28 And immediately his fame spread abroad throughout all the region round about Galilee.  29 And forthwith, when they were come out of the synagogue, they entered into the house of Simon and Andrew, with James and John.  30 But Simon's wife's mother lay sick of a fever, and anon they tell him of her.  31 And he came and took her by the hand, and lifted her up; and immediately the fever left her, and she ministered unto them.  32 And at even, when the sun did set, they brought unto him all that were diseased, and them that were possessed with devils.  </a:t>
            </a:r>
            <a:endParaRPr kumimoji="0" lang="en-US" sz="3000" b="1" i="0" u="none" strike="noStrike" kern="1200" cap="none" spc="0" normalizeH="0" baseline="0" noProof="0" dirty="0">
              <a:ln>
                <a:noFill/>
              </a:ln>
              <a:solidFill>
                <a:prstClr val="black"/>
              </a:solidFill>
              <a:effectLst/>
              <a:uLnTx/>
              <a:uFillTx/>
              <a:latin typeface="Georgia" panose="02040502050405020303" pitchFamily="18" charset="0"/>
            </a:endParaRPr>
          </a:p>
        </p:txBody>
      </p:sp>
    </p:spTree>
    <p:extLst>
      <p:ext uri="{BB962C8B-B14F-4D97-AF65-F5344CB8AC3E}">
        <p14:creationId xmlns:p14="http://schemas.microsoft.com/office/powerpoint/2010/main" val="42569742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4C50E-131D-062E-9EBA-6CD7BFC766A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36EE54A-5244-033D-D0D6-00D0B3239439}"/>
              </a:ext>
            </a:extLst>
          </p:cNvPr>
          <p:cNvSpPr txBox="1"/>
          <p:nvPr/>
        </p:nvSpPr>
        <p:spPr>
          <a:xfrm>
            <a:off x="457200" y="457200"/>
            <a:ext cx="11277600" cy="5943600"/>
          </a:xfrm>
          <a:prstGeom prst="rect">
            <a:avLst/>
          </a:prstGeom>
          <a:noFill/>
        </p:spPr>
        <p:txBody>
          <a:bodyPr wrap="square" anchor="ctr"/>
          <a:lstStyle/>
          <a:p>
            <a:pPr lvl="0" algn="just">
              <a:defRPr/>
            </a:pPr>
            <a:r>
              <a:rPr lang="en-US" sz="4400" b="1" dirty="0">
                <a:solidFill>
                  <a:prstClr val="black"/>
                </a:solidFill>
                <a:latin typeface="Georgia"/>
              </a:rPr>
              <a:t>Mark 1:34 And he healed many that were sick of divers diseases, and cast out many devils; and suffered not the devils to speak, because they knew him.</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21335997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88E36-367F-33AC-9B80-B39166529E4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5EE40BF-10B0-CA77-8086-7C8533F0084F}"/>
              </a:ext>
            </a:extLst>
          </p:cNvPr>
          <p:cNvSpPr txBox="1"/>
          <p:nvPr/>
        </p:nvSpPr>
        <p:spPr>
          <a:xfrm>
            <a:off x="72886" y="71561"/>
            <a:ext cx="12046227" cy="6353895"/>
          </a:xfrm>
          <a:prstGeom prst="rect">
            <a:avLst/>
          </a:prstGeom>
          <a:noFill/>
        </p:spPr>
        <p:txBody>
          <a:bodyPr wrap="square" anchor="t"/>
          <a:lstStyle/>
          <a:p>
            <a:pPr lvl="0" algn="just">
              <a:defRPr/>
            </a:pPr>
            <a:r>
              <a:rPr lang="en-US" sz="3000" b="1" dirty="0">
                <a:latin typeface="Georgia" panose="02040502050405020303" pitchFamily="18" charset="0"/>
              </a:rPr>
              <a:t>33 And all the city was gathered together at the door.  34 And he healed many that were sick of divers diseases, and cast out many devils; and suffered not the devils to speak, because they knew him.</a:t>
            </a:r>
            <a:endParaRPr kumimoji="0" lang="en-US" sz="3000" b="1" i="0" u="none" strike="noStrike" kern="1200" cap="none" spc="0" normalizeH="0" baseline="0" noProof="0" dirty="0">
              <a:ln>
                <a:noFill/>
              </a:ln>
              <a:solidFill>
                <a:prstClr val="black"/>
              </a:solidFill>
              <a:effectLst/>
              <a:uLnTx/>
              <a:uFillTx/>
              <a:latin typeface="Georgia" panose="02040502050405020303" pitchFamily="18" charset="0"/>
            </a:endParaRPr>
          </a:p>
        </p:txBody>
      </p:sp>
    </p:spTree>
    <p:extLst>
      <p:ext uri="{BB962C8B-B14F-4D97-AF65-F5344CB8AC3E}">
        <p14:creationId xmlns:p14="http://schemas.microsoft.com/office/powerpoint/2010/main" val="2977151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E0C92-A91C-32ED-6D7E-00061E2A5DC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8DB935D-D854-3B04-2043-5E98EE071379}"/>
              </a:ext>
            </a:extLst>
          </p:cNvPr>
          <p:cNvSpPr txBox="1"/>
          <p:nvPr/>
        </p:nvSpPr>
        <p:spPr>
          <a:xfrm>
            <a:off x="159026" y="2638188"/>
            <a:ext cx="11791784" cy="1925764"/>
          </a:xfrm>
          <a:prstGeom prst="rect">
            <a:avLst/>
          </a:prstGeom>
          <a:noFill/>
        </p:spPr>
        <p:txBody>
          <a:bodyPr wrap="square"/>
          <a:lstStyle/>
          <a:p>
            <a:pPr lvl="0" algn="ctr">
              <a:defRPr/>
            </a:pPr>
            <a:r>
              <a:rPr lang="en-US" sz="6000" b="1" dirty="0">
                <a:solidFill>
                  <a:prstClr val="black"/>
                </a:solidFill>
                <a:latin typeface="Georgia"/>
              </a:rPr>
              <a:t>When Jesus Walks In</a:t>
            </a:r>
          </a:p>
          <a:p>
            <a:pPr lvl="0" algn="ctr">
              <a:defRPr/>
            </a:pPr>
            <a:r>
              <a:rPr lang="en-US" sz="6000" b="1" dirty="0">
                <a:solidFill>
                  <a:prstClr val="black"/>
                </a:solidFill>
                <a:latin typeface="Georgia"/>
              </a:rPr>
              <a:t>Mark 1:21-34</a:t>
            </a:r>
          </a:p>
        </p:txBody>
      </p:sp>
      <p:pic>
        <p:nvPicPr>
          <p:cNvPr id="4" name="Picture 3">
            <a:extLst>
              <a:ext uri="{FF2B5EF4-FFF2-40B4-BE49-F238E27FC236}">
                <a16:creationId xmlns:a16="http://schemas.microsoft.com/office/drawing/2014/main" id="{76ABB784-B782-D9B1-B6E6-E0F2336997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9664" y="341814"/>
            <a:ext cx="4432672" cy="1108168"/>
          </a:xfrm>
          <a:prstGeom prst="rect">
            <a:avLst/>
          </a:prstGeom>
        </p:spPr>
      </p:pic>
      <p:sp>
        <p:nvSpPr>
          <p:cNvPr id="5" name="TextBox 4">
            <a:extLst>
              <a:ext uri="{FF2B5EF4-FFF2-40B4-BE49-F238E27FC236}">
                <a16:creationId xmlns:a16="http://schemas.microsoft.com/office/drawing/2014/main" id="{9F287353-190E-9CB9-DBF1-C4F146153798}"/>
              </a:ext>
            </a:extLst>
          </p:cNvPr>
          <p:cNvSpPr txBox="1"/>
          <p:nvPr/>
        </p:nvSpPr>
        <p:spPr>
          <a:xfrm>
            <a:off x="0" y="6361529"/>
            <a:ext cx="1219200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True Words Baptist </a:t>
            </a:r>
            <a:r>
              <a:rPr kumimoji="0" lang="en-US" sz="20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Church | </a:t>
            </a:r>
            <a:r>
              <a:rPr kumimoji="0" lang="en-US" sz="20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1377 S. 20</a:t>
            </a:r>
            <a:r>
              <a:rPr kumimoji="0" lang="en-US" sz="2000" b="1" i="0" u="none" strike="noStrike" kern="1200" cap="none" spc="0" normalizeH="0" baseline="30000" noProof="0" dirty="0">
                <a:ln>
                  <a:noFill/>
                </a:ln>
                <a:solidFill>
                  <a:prstClr val="black"/>
                </a:solidFill>
                <a:effectLst/>
                <a:uLnTx/>
                <a:uFillTx/>
                <a:latin typeface="Georgia" panose="02040502050405020303" pitchFamily="18" charset="0"/>
                <a:ea typeface="+mn-ea"/>
                <a:cs typeface="+mn-cs"/>
              </a:rPr>
              <a:t>th</a:t>
            </a:r>
            <a:r>
              <a:rPr kumimoji="0" lang="en-US" sz="20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St. Louisville, </a:t>
            </a:r>
            <a:r>
              <a:rPr kumimoji="0" lang="en-US" sz="20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KY | </a:t>
            </a:r>
            <a:r>
              <a:rPr kumimoji="0" lang="en-US" sz="20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TrueWordsBaptist.org</a:t>
            </a:r>
          </a:p>
        </p:txBody>
      </p:sp>
    </p:spTree>
    <p:extLst>
      <p:ext uri="{BB962C8B-B14F-4D97-AF65-F5344CB8AC3E}">
        <p14:creationId xmlns:p14="http://schemas.microsoft.com/office/powerpoint/2010/main" val="14400161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7BB79-CAA2-0625-A916-13FA3FF7826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566042C-C954-0DC2-8FE4-D001A90D2528}"/>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John 1:10 He was in the world, and the world was made by him, and the world knew him not.</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641020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6BD35-0C68-7F85-3173-74DBF6F3C09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96905B6-D11B-F3FE-3AB9-87525D087117}"/>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Mark 1:21-22 And they went into Capernaum; and straightway on the sabbath day he entered into the synagogue, and taught. 22 And they were astonished at his doctrine: for he taught them as one that had authority, and not as the scribes.</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3094036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4B74C-EC9D-0C48-817C-259AAD70683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B54E432-61CE-1B91-24FB-2478BAFA3DAA}"/>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Luke 4:16 And he came to Nazareth, where he had been brought up: and, as his custom was, he went into the synagogue on the sabbath day, and stood up for to read.</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32893447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3F1456-4128-9759-88C5-B4FDA12CD12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2711E7E-CC5A-31D7-0582-C0F19CA0B677}"/>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Mark 1:21-22 And they went into Capernaum; and straightway on the sabbath day he entered into the synagogue, and taught. 22 And they were astonished at his doctrine: for he taught them as one that had authority, and not as the scribes.</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4276328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112057</TotalTime>
  <Words>1342</Words>
  <Application>Microsoft Office PowerPoint</Application>
  <PresentationFormat>Widescreen</PresentationFormat>
  <Paragraphs>37</Paragraphs>
  <Slides>30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Calibri Light</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joshwlc</dc:creator>
  <cp:lastModifiedBy>Nathan Holmes</cp:lastModifiedBy>
  <cp:revision>783</cp:revision>
  <cp:lastPrinted>2020-01-28T17:57:24Z</cp:lastPrinted>
  <dcterms:created xsi:type="dcterms:W3CDTF">2019-08-31T20:33:16Z</dcterms:created>
  <dcterms:modified xsi:type="dcterms:W3CDTF">2026-08-15T14:36:02Z</dcterms:modified>
</cp:coreProperties>
</file>