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7173D-C46A-24F1-458D-ACF5864C0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848D9B-2D50-0997-1A4F-E386E985F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130EE9-30B1-E4D4-337E-655A871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452E3-4D09-7E42-4B6D-FDA7D977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CF3620-67A1-6C9A-4545-B3AC57EEC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84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DA0FD-5815-2EF0-B1B1-96C6C36FE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AB2B3-9E2D-CA04-27D5-BF751D59D8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EE282-0A8C-26BA-092B-D16C2AF21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61AD8-A8E4-116F-C11D-0D4A7508A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A4803-1A55-7979-707A-87A087C83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59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9903F6-CA80-1513-1801-22388841C0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DE747D-7674-D18D-F194-53161EFB80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93324-6694-55B5-B07B-C9B682598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1732B-FA8D-EA5F-1969-449EE8F4B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015B5-12E2-A31F-4E97-E7A9CC150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54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9361E-ABB6-DC8E-4C4B-D2034D7C9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D71D5-CB82-EC05-E721-7316C5B44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C90C8-145C-C52D-9979-C8394EDDC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29E6D-E025-888E-89C0-74B41806B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1F2A5-8378-3135-D57A-34E27F803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04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2CB2D-1A98-C3C8-0B11-5A23E3F97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173F1-9625-DD22-2B59-18D868C087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3F08D-157F-6E14-B17D-766D907E4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B4522-F976-66BA-E69B-10572EE7E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0697F6-1BDB-E0F1-F53D-61121CF29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5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80EB4-F5AC-E40E-E546-5D86E8DAB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32D59-6192-C4AA-4906-E427F1956E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359E88-48CD-1254-BDE2-225064169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E7615F-99DB-E668-88E0-E0EE0CAA2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152877-995A-2EB2-D1B7-353337734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51076-6C4F-6420-6293-980ECC169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946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6B570-51CC-52C0-6676-1EE7045CD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1A07E-8651-9F7C-45A1-F60B6307F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186B70-CE75-FBCB-5696-0858D3A99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507F2-9F50-2CFE-8C4A-C9823DEA62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6C61E3-77BE-CC23-04C1-394FBAAF5C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E5FF90-4B24-A1FC-65CB-51EB0B277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B087C1-441E-1FEF-12D4-6D2853A55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45C9D9-28F8-CC0D-23E9-79E6CBAD9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676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92B57-8EB8-CE7C-2F27-DB2C2ADE2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06604-4966-9479-893A-F5292D3CF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6113F5-9FAD-A257-0F0A-2E9B3B49D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6179D5-6E30-4C57-2E91-9910DD311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63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0C54E4-4516-7D54-3173-950A32FE8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86559B-EFD0-72F1-66EF-80E4B2D94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82847-CEC4-C958-E58A-9653102E8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98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C8713-142E-CE4C-BF5F-E53EBBE03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B2889-C3E4-D9A1-382A-DFB6D7B21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46732-1506-6E71-5932-0F0821FE1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8BA929-6927-9274-EF55-53F169D5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16712-124E-9805-443A-15D053D57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A3B33B-6D20-7F0E-6EDC-929404E4E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157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D3F75-0A12-C411-0CD5-6712842B2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158629-0BC1-2557-E3C4-768F207A0D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846485-C710-3897-D23C-2E49E3388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92C225-603A-FBBD-114D-1F8E27C60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5F8C1-F78D-FC32-FF7D-62E08C461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EE9BC6-4D1F-2339-949B-10A4E8E8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2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8AFED0-A87F-3A8B-7419-2281213ED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B88A3-519A-A18C-1770-A122BCFA3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E3481-80D5-623B-128E-3179FCED73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63B69-2503-4D4F-B708-31B2A7A1E08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A746A-FC10-F542-84D9-304E06DE37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F67D4-4451-4158-A943-B5ACC8A267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0B45E-FB6A-404C-B983-688706AEE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DD960B-1189-8A60-C926-6747CE1A089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203D52-8551-D318-606C-8B6C0F66C4ED}"/>
              </a:ext>
            </a:extLst>
          </p:cNvPr>
          <p:cNvSpPr/>
          <p:nvPr/>
        </p:nvSpPr>
        <p:spPr>
          <a:xfrm>
            <a:off x="0" y="0"/>
            <a:ext cx="12192000" cy="99441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C391C8-965B-BF6B-39C0-F367D699A142}"/>
              </a:ext>
            </a:extLst>
          </p:cNvPr>
          <p:cNvSpPr/>
          <p:nvPr/>
        </p:nvSpPr>
        <p:spPr>
          <a:xfrm>
            <a:off x="0" y="99441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C26BBA-F39F-4516-A695-AA37BA9540F8}"/>
              </a:ext>
            </a:extLst>
          </p:cNvPr>
          <p:cNvSpPr txBox="1"/>
          <p:nvPr/>
        </p:nvSpPr>
        <p:spPr>
          <a:xfrm>
            <a:off x="1219200" y="171450"/>
            <a:ext cx="9753600" cy="492443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Georgia" panose="02040502050405020303" pitchFamily="18" charset="0"/>
              </a:rPr>
              <a:t>True Words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54434E-44D2-3A46-E04C-E3A87E6E169A}"/>
              </a:ext>
            </a:extLst>
          </p:cNvPr>
          <p:cNvSpPr/>
          <p:nvPr/>
        </p:nvSpPr>
        <p:spPr>
          <a:xfrm>
            <a:off x="1280160" y="174879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8939CE-5717-28F8-9E11-BF96A65F802C}"/>
              </a:ext>
            </a:extLst>
          </p:cNvPr>
          <p:cNvSpPr/>
          <p:nvPr/>
        </p:nvSpPr>
        <p:spPr>
          <a:xfrm>
            <a:off x="7071360" y="174879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F5AB7E-FA2C-2C4E-E969-4CA840F731BB}"/>
              </a:ext>
            </a:extLst>
          </p:cNvPr>
          <p:cNvSpPr/>
          <p:nvPr/>
        </p:nvSpPr>
        <p:spPr>
          <a:xfrm>
            <a:off x="5779008" y="17233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7B4721-B9B0-F4CA-956A-DE53442BF975}"/>
              </a:ext>
            </a:extLst>
          </p:cNvPr>
          <p:cNvSpPr/>
          <p:nvPr/>
        </p:nvSpPr>
        <p:spPr>
          <a:xfrm rot="2700000">
            <a:off x="6047232" y="168529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67A788-246A-97C0-E195-C7C239805FF7}"/>
              </a:ext>
            </a:extLst>
          </p:cNvPr>
          <p:cNvSpPr/>
          <p:nvPr/>
        </p:nvSpPr>
        <p:spPr>
          <a:xfrm>
            <a:off x="6376416" y="17233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8E1707-ED46-1579-BA82-EED652B68AB7}"/>
              </a:ext>
            </a:extLst>
          </p:cNvPr>
          <p:cNvSpPr txBox="1"/>
          <p:nvPr/>
        </p:nvSpPr>
        <p:spPr>
          <a:xfrm>
            <a:off x="426720" y="1885950"/>
            <a:ext cx="11338560" cy="120032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/>
          <a:p>
            <a:pPr algn="ctr"/>
            <a:r>
              <a:rPr lang="en-US" sz="7800" b="1">
                <a:solidFill>
                  <a:srgbClr val="072646"/>
                </a:solidFill>
                <a:latin typeface="Georgia" panose="02040502050405020303" pitchFamily="18" charset="0"/>
              </a:rPr>
              <a:t>Matthew 2:1–12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46581A-B788-903E-38C6-52A2A6DBB8D2}"/>
              </a:ext>
            </a:extLst>
          </p:cNvPr>
          <p:cNvSpPr txBox="1"/>
          <p:nvPr/>
        </p:nvSpPr>
        <p:spPr>
          <a:xfrm>
            <a:off x="975360" y="3531870"/>
            <a:ext cx="10241280" cy="58477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3800" i="1">
                <a:solidFill>
                  <a:srgbClr val="181818"/>
                </a:solidFill>
                <a:latin typeface="Georgia" panose="02040502050405020303" pitchFamily="18" charset="0"/>
              </a:rPr>
              <a:t>Today's Bible Reading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5A5D3F-682E-BA60-4A65-A2A049F4E12D}"/>
              </a:ext>
            </a:extLst>
          </p:cNvPr>
          <p:cNvSpPr/>
          <p:nvPr/>
        </p:nvSpPr>
        <p:spPr>
          <a:xfrm>
            <a:off x="1280160" y="462915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39AB87-8C11-5845-4230-405407C46455}"/>
              </a:ext>
            </a:extLst>
          </p:cNvPr>
          <p:cNvSpPr/>
          <p:nvPr/>
        </p:nvSpPr>
        <p:spPr>
          <a:xfrm>
            <a:off x="7071360" y="462915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CFB40E-F5FC-FD4D-9995-E477563D395E}"/>
              </a:ext>
            </a:extLst>
          </p:cNvPr>
          <p:cNvSpPr/>
          <p:nvPr/>
        </p:nvSpPr>
        <p:spPr>
          <a:xfrm>
            <a:off x="5779008" y="460375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01E753-7884-8819-814E-B99C768F84D6}"/>
              </a:ext>
            </a:extLst>
          </p:cNvPr>
          <p:cNvSpPr/>
          <p:nvPr/>
        </p:nvSpPr>
        <p:spPr>
          <a:xfrm rot="2700000">
            <a:off x="6047232" y="456565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56867F-F319-AB29-FAE3-83623387FF45}"/>
              </a:ext>
            </a:extLst>
          </p:cNvPr>
          <p:cNvSpPr/>
          <p:nvPr/>
        </p:nvSpPr>
        <p:spPr>
          <a:xfrm>
            <a:off x="6376416" y="460375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C43F42-22D9-C778-ACFC-A3E4B82BE422}"/>
              </a:ext>
            </a:extLst>
          </p:cNvPr>
          <p:cNvSpPr txBox="1"/>
          <p:nvPr/>
        </p:nvSpPr>
        <p:spPr>
          <a:xfrm>
            <a:off x="975360" y="6069330"/>
            <a:ext cx="1024128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algn="ctr"/>
            <a:r>
              <a:rPr lang="en-US" sz="1600" i="1">
                <a:solidFill>
                  <a:srgbClr val="072646"/>
                </a:solidFill>
                <a:latin typeface="Georgia" panose="02040502050405020303" pitchFamily="18" charset="0"/>
              </a:rPr>
              <a:t>Know the Word. Live the Word. Preach the Word. Be Bold.</a:t>
            </a:r>
          </a:p>
        </p:txBody>
      </p:sp>
    </p:spTree>
    <p:extLst>
      <p:ext uri="{BB962C8B-B14F-4D97-AF65-F5344CB8AC3E}">
        <p14:creationId xmlns:p14="http://schemas.microsoft.com/office/powerpoint/2010/main" val="2158271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358219-FA84-AC3F-ACAC-66F7BDE7C9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16F916-73B6-D3FB-BC92-AB5DE53460BE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6C1FA2-D618-1120-715A-9157563EF5BB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D0F2C6-BAD9-A71B-F5FB-7AC52F92CE5A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413427-9036-915D-818C-28208080F467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When Herod the king had heard these things, he was troubled, and all Jerusalem with him.</a:t>
            </a:r>
          </a:p>
        </p:txBody>
      </p:sp>
    </p:spTree>
    <p:extLst>
      <p:ext uri="{BB962C8B-B14F-4D97-AF65-F5344CB8AC3E}">
        <p14:creationId xmlns:p14="http://schemas.microsoft.com/office/powerpoint/2010/main" val="743823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8D721-830E-20FA-6C84-5EBA0049DA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E2C0FD-73C2-D270-EDCB-5CCB4157770E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5421BB-E5D6-CA1E-A3DC-29231EA0AF52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40F45E-9343-B1EE-890E-42AAC2348AC4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2:4–5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ED18FB-3578-2761-5775-A56711D40EE2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when he had gathered all the chief priests and scribes of the people together, he demanded of them where Christ should be born.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5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they said unto him, In Bethlehem of Judaea: for thus it is written by the prophet,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7A2000-53A2-2F15-B9F7-06B7A8F19441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1 of 2</a:t>
            </a:r>
          </a:p>
        </p:txBody>
      </p:sp>
    </p:spTree>
    <p:extLst>
      <p:ext uri="{BB962C8B-B14F-4D97-AF65-F5344CB8AC3E}">
        <p14:creationId xmlns:p14="http://schemas.microsoft.com/office/powerpoint/2010/main" val="3274993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793573-859A-4A16-0EC0-8FDDF0F2BBF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D75481-5D73-AF95-A78D-D6A5DFBF19EC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B36567-6826-75F7-88D6-728367258A69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A3E8AD-D5C4-3F45-4554-F107BEFA3833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A44F28-8175-90FE-E84E-D647ED33F9A4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6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thou Bethlehem, in the land of Juda, art not the least among the princes of Juda: for out of thee shall come a Governor, that shall rule my people Israel.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F69E03-3E02-8CDC-2A16-D41A85CB61C8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2 of 2</a:t>
            </a:r>
          </a:p>
        </p:txBody>
      </p:sp>
    </p:spTree>
    <p:extLst>
      <p:ext uri="{BB962C8B-B14F-4D97-AF65-F5344CB8AC3E}">
        <p14:creationId xmlns:p14="http://schemas.microsoft.com/office/powerpoint/2010/main" val="2292305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2BB709-3E7F-3FC7-47D7-7316ED1797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92F59D-15EA-75B8-D9D6-60C8B61B500D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AB1AEA-7587-E2B6-9D43-1A4728AE6168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4D0FBF-9BC3-E5F5-94A7-5D8C4645578E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2:7–8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D10D9D-F585-AC46-CEC1-9D744F5C005C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7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Then Herod, when he had privily called the wise men, inquired of them diligently what time the star appeared.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he sent them to Bethlehem, and said, Go and search diligently for the young child; and when ye have found him, bring me word again, that I may come and worship him also.</a:t>
            </a:r>
          </a:p>
        </p:txBody>
      </p:sp>
    </p:spTree>
    <p:extLst>
      <p:ext uri="{BB962C8B-B14F-4D97-AF65-F5344CB8AC3E}">
        <p14:creationId xmlns:p14="http://schemas.microsoft.com/office/powerpoint/2010/main" val="3351364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0CAEEB-133A-E5B8-D489-3F6076C6A2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970EAF-FD2D-BCB7-793C-EC5449CCC218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96AA15-D70D-B87F-D2B3-AE0A39F2BC54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665B04-B9E6-EE39-A0F5-06E32BF7B967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2:9–10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CF9DE2-42D3-2F68-863D-A51E03B1C319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9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When they had heard the king, they departed; and, lo, the star, which they saw in the east, went before them, till it came and stood over where the young child was.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10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When they saw the star, they rejoiced with exceeding great joy.</a:t>
            </a:r>
          </a:p>
        </p:txBody>
      </p:sp>
    </p:spTree>
    <p:extLst>
      <p:ext uri="{BB962C8B-B14F-4D97-AF65-F5344CB8AC3E}">
        <p14:creationId xmlns:p14="http://schemas.microsoft.com/office/powerpoint/2010/main" val="40629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B0F77B-78DA-8597-49EA-924AEBD500A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B9FBC3-FFB0-F326-2ED5-E414A0B4DB91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9D3378-C197-674E-C399-6A057965E927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4CCDBE-6C9D-A531-935B-DB0DA05AEF00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2:11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DA0C70-A8E3-19CF-E634-969A2A2EF28A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when they were come into the house, they saw the young child with Mary his mother, and fell down, and worshipped him: and when they had opened their treasures, they presented unto him gifts; gold, and frankincense, and myrrh.</a:t>
            </a:r>
          </a:p>
        </p:txBody>
      </p:sp>
    </p:spTree>
    <p:extLst>
      <p:ext uri="{BB962C8B-B14F-4D97-AF65-F5344CB8AC3E}">
        <p14:creationId xmlns:p14="http://schemas.microsoft.com/office/powerpoint/2010/main" val="508696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0299AC-A73F-02E9-463C-5A12822B9B6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51F15A-DF21-A9C6-A822-2CD081881E11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82DA75-4384-B2BC-8E60-020F6A6ACEB1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4263F7-4139-1393-ACCE-EF2C31D987A4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2:12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C7DAEA-6F41-3397-91B3-115486A78E20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12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being warned of God in a dream that they should not return to Herod, they departed into their own country another way.</a:t>
            </a:r>
          </a:p>
        </p:txBody>
      </p:sp>
    </p:spTree>
    <p:extLst>
      <p:ext uri="{BB962C8B-B14F-4D97-AF65-F5344CB8AC3E}">
        <p14:creationId xmlns:p14="http://schemas.microsoft.com/office/powerpoint/2010/main" val="2885633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65E19A-2376-D694-68D2-F172350F647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06CC2D-5718-2BA4-6697-8E41F7E7EAFA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7EEF65-CA61-D744-F3DB-B047729CFED9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ECC75D-A62A-129D-6EF5-7F18149D54A3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2:1–3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8B333F-7BEE-5FD2-D671-3EF2534ADC7F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850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Now when Jesus was born in Bethlehem of Judaea in the days of Herod the king, behold, there came wise men from the east to Jerusalem,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2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Saying, Where is he that is born King of the Jews? for we have seen his star in the east, and are come to worship him.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3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When Herod the king had heard these things, he was troubled, and all Jerusalem with him.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DE9BD4-F3E0-D3A4-D0F3-43AE4F625BE0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1 of 6</a:t>
            </a:r>
          </a:p>
        </p:txBody>
      </p:sp>
    </p:spTree>
    <p:extLst>
      <p:ext uri="{BB962C8B-B14F-4D97-AF65-F5344CB8AC3E}">
        <p14:creationId xmlns:p14="http://schemas.microsoft.com/office/powerpoint/2010/main" val="1183448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3171FC-7443-78AF-4D79-9E9A855061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7B8E11-F41E-7181-7DEA-AF19F4B4066F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7DED36-1DC1-AB03-730D-DA3AA5777DF5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9DDA2B-D773-DBFC-0F70-BBB4718AE600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2:4–5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723065-B2D0-4F59-B636-FAEBFC0B00D5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4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when he had gathered all the chief priests and scribes of the people together, he demanded of them where Christ should be born.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5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they said unto him, In Bethlehem of Judaea: for thus it is written by the prophet,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B5F4C3-643E-F437-F413-FD6442B8644B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2 of 6</a:t>
            </a:r>
          </a:p>
        </p:txBody>
      </p:sp>
    </p:spTree>
    <p:extLst>
      <p:ext uri="{BB962C8B-B14F-4D97-AF65-F5344CB8AC3E}">
        <p14:creationId xmlns:p14="http://schemas.microsoft.com/office/powerpoint/2010/main" val="418486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5624F9-7778-33BE-AF2D-60280C292C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BC48A6-2F85-BF32-3624-EE4D893A462E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9D67FA-F051-126A-EB23-D015B7959C9D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53D661-5E5D-706A-FF08-341835B4991C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2:6–7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635BD-3472-DC99-49E4-C3F82BC73957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6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thou Bethlehem, in the land of Juda, art not the least among the princes of Juda: for out of thee shall come a Governor, that shall rule my people Israel.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7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Then Herod, when he had privily called the wise men, inquired of them diligently what time the star appeared.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2AD473-6818-8BA9-8354-757CCDBFA2F4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3 of 6</a:t>
            </a:r>
          </a:p>
        </p:txBody>
      </p:sp>
    </p:spTree>
    <p:extLst>
      <p:ext uri="{BB962C8B-B14F-4D97-AF65-F5344CB8AC3E}">
        <p14:creationId xmlns:p14="http://schemas.microsoft.com/office/powerpoint/2010/main" val="3669094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0B77B3-109B-4461-3235-3AE1C72297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4964E7-A5D7-36EC-B340-17B1755ECCB9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CE3C9A-EDCA-5FFC-00C3-1A67180550B9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1DBB85-5C8D-0AA4-C02D-A6DA0B84C247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2:8–9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20D607-FBD5-6A7F-192A-E0783244AA4E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85000" lnSpcReduction="2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8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he sent them to Bethlehem, and said, Go and search diligently for the young child; and when ye have found him, bring me word again, that I may come and worship him also.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9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When they had heard the king, they departed; and, lo, the star, which they saw in the east, went before them, till it came and stood over where the young child was.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0F58C2-BF9B-60F8-B8E5-2FCAF447DAEC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4 of 6</a:t>
            </a:r>
          </a:p>
        </p:txBody>
      </p:sp>
    </p:spTree>
    <p:extLst>
      <p:ext uri="{BB962C8B-B14F-4D97-AF65-F5344CB8AC3E}">
        <p14:creationId xmlns:p14="http://schemas.microsoft.com/office/powerpoint/2010/main" val="531016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95BF73-09FC-D495-A42E-7C63FF360CA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2B082B-3597-19EF-A0DB-76B245F764AC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720582-E80C-899D-1BC4-6B725CCBA781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E80DEA-1DCF-E859-D0BD-D37E64704FE4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2:10–11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983D11-6551-D890-EEAA-C88BCC9E6EC3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85000"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10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When they saw the star, they rejoiced with exceeding great joy.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when they were come into the house, they saw the young child with Mary his mother, and fell down, and worshipped him: and when they had opened their treasures, they presented unto him gifts; gold, and frankincense, and myrrh.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E315DD-3E3D-06C1-2102-B0285DA567ED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5 of 6</a:t>
            </a:r>
          </a:p>
        </p:txBody>
      </p:sp>
    </p:spTree>
    <p:extLst>
      <p:ext uri="{BB962C8B-B14F-4D97-AF65-F5344CB8AC3E}">
        <p14:creationId xmlns:p14="http://schemas.microsoft.com/office/powerpoint/2010/main" val="1012235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182680-E806-CEAA-2AB8-E74A455C7E9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6F1A50-B61D-E04E-755F-BF7982216748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B51107-E091-C07E-6344-78C0F9F1B0D8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73B08F-7CF9-D4ED-89A0-2CBFC9D0B138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2:12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8AA40F-C314-7FD2-BD13-B940B750681A}"/>
              </a:ext>
            </a:extLst>
          </p:cNvPr>
          <p:cNvSpPr txBox="1"/>
          <p:nvPr/>
        </p:nvSpPr>
        <p:spPr>
          <a:xfrm>
            <a:off x="301752" y="960119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12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And being warned of God in a dream that they should not return to Herod, they departed into their own country another way.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7C8039-4D8D-C7BA-02EB-829E39520348}"/>
              </a:ext>
            </a:extLst>
          </p:cNvPr>
          <p:cNvSpPr txBox="1"/>
          <p:nvPr/>
        </p:nvSpPr>
        <p:spPr>
          <a:xfrm>
            <a:off x="10911840" y="6480810"/>
            <a:ext cx="914400" cy="153888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000">
                <a:solidFill>
                  <a:srgbClr val="072646"/>
                </a:solidFill>
                <a:latin typeface="Arial" panose="020B0604020202020204" pitchFamily="34" charset="0"/>
              </a:rPr>
              <a:t>6 of 6</a:t>
            </a:r>
          </a:p>
        </p:txBody>
      </p:sp>
    </p:spTree>
    <p:extLst>
      <p:ext uri="{BB962C8B-B14F-4D97-AF65-F5344CB8AC3E}">
        <p14:creationId xmlns:p14="http://schemas.microsoft.com/office/powerpoint/2010/main" val="4080073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D38B56-5749-CD00-35C7-F2727417EDD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82F8EC-A4A0-3841-E277-375724358A1E}"/>
              </a:ext>
            </a:extLst>
          </p:cNvPr>
          <p:cNvSpPr/>
          <p:nvPr/>
        </p:nvSpPr>
        <p:spPr>
          <a:xfrm>
            <a:off x="0" y="0"/>
            <a:ext cx="12192000" cy="99441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A043BD-6555-2054-AA3C-CE2C98B9F05D}"/>
              </a:ext>
            </a:extLst>
          </p:cNvPr>
          <p:cNvSpPr/>
          <p:nvPr/>
        </p:nvSpPr>
        <p:spPr>
          <a:xfrm>
            <a:off x="0" y="99441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94D785-3762-B2EB-9352-DE570B32AA51}"/>
              </a:ext>
            </a:extLst>
          </p:cNvPr>
          <p:cNvSpPr txBox="1"/>
          <p:nvPr/>
        </p:nvSpPr>
        <p:spPr>
          <a:xfrm>
            <a:off x="975360" y="171450"/>
            <a:ext cx="10241280" cy="492443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  <a:latin typeface="Georgia" panose="02040502050405020303" pitchFamily="18" charset="0"/>
              </a:rPr>
              <a:t>True Words Baptist Church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D688F5-7231-E03E-017C-1E9B1C8E832E}"/>
              </a:ext>
            </a:extLst>
          </p:cNvPr>
          <p:cNvSpPr/>
          <p:nvPr/>
        </p:nvSpPr>
        <p:spPr>
          <a:xfrm>
            <a:off x="1280160" y="168021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E2A041-7A99-FE06-247A-D9F8BEE1CFBC}"/>
              </a:ext>
            </a:extLst>
          </p:cNvPr>
          <p:cNvSpPr/>
          <p:nvPr/>
        </p:nvSpPr>
        <p:spPr>
          <a:xfrm>
            <a:off x="7071360" y="168021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FEB5BB-B8C0-0CE3-CDDC-133B1EDC7637}"/>
              </a:ext>
            </a:extLst>
          </p:cNvPr>
          <p:cNvSpPr/>
          <p:nvPr/>
        </p:nvSpPr>
        <p:spPr>
          <a:xfrm>
            <a:off x="5779008" y="165481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50B8B7-5C0A-3BB2-8FA7-98B33F59DAC0}"/>
              </a:ext>
            </a:extLst>
          </p:cNvPr>
          <p:cNvSpPr/>
          <p:nvPr/>
        </p:nvSpPr>
        <p:spPr>
          <a:xfrm rot="2700000">
            <a:off x="6047232" y="161671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9AE3AA-4875-F176-1BAF-0C9740AF9A29}"/>
              </a:ext>
            </a:extLst>
          </p:cNvPr>
          <p:cNvSpPr/>
          <p:nvPr/>
        </p:nvSpPr>
        <p:spPr>
          <a:xfrm>
            <a:off x="6376416" y="165481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32A7B9-C9F7-E495-A713-7BA0291B3E2F}"/>
              </a:ext>
            </a:extLst>
          </p:cNvPr>
          <p:cNvSpPr txBox="1"/>
          <p:nvPr/>
        </p:nvSpPr>
        <p:spPr>
          <a:xfrm>
            <a:off x="670560" y="2348865"/>
            <a:ext cx="10850880" cy="994410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 fontScale="77500" lnSpcReduction="20000"/>
          </a:bodyPr>
          <a:lstStyle/>
          <a:p>
            <a:pPr algn="ctr"/>
            <a:r>
              <a:rPr lang="en-US" sz="6800" b="1">
                <a:solidFill>
                  <a:srgbClr val="072646"/>
                </a:solidFill>
                <a:latin typeface="Georgia" panose="02040502050405020303" pitchFamily="18" charset="0"/>
              </a:rPr>
              <a:t>What Will You Do With Jesus?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DBBAAA-18B1-A2FD-73DC-F219212A3689}"/>
              </a:ext>
            </a:extLst>
          </p:cNvPr>
          <p:cNvSpPr txBox="1"/>
          <p:nvPr/>
        </p:nvSpPr>
        <p:spPr>
          <a:xfrm>
            <a:off x="975360" y="3669030"/>
            <a:ext cx="10241280" cy="738664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rmAutofit/>
          </a:bodyPr>
          <a:lstStyle/>
          <a:p>
            <a:pPr algn="ctr"/>
            <a:r>
              <a:rPr lang="en-US" sz="4800" i="1">
                <a:solidFill>
                  <a:srgbClr val="141414"/>
                </a:solidFill>
                <a:latin typeface="Georgia" panose="02040502050405020303" pitchFamily="18" charset="0"/>
              </a:rPr>
              <a:t>Matthew 2:1–12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8091D3-05C7-A9E1-CCF6-EB15B129FC14}"/>
              </a:ext>
            </a:extLst>
          </p:cNvPr>
          <p:cNvSpPr/>
          <p:nvPr/>
        </p:nvSpPr>
        <p:spPr>
          <a:xfrm>
            <a:off x="1280160" y="4834890"/>
            <a:ext cx="3840480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5B17EB-FF3A-1053-1F08-6C26D861C3F2}"/>
              </a:ext>
            </a:extLst>
          </p:cNvPr>
          <p:cNvSpPr/>
          <p:nvPr/>
        </p:nvSpPr>
        <p:spPr>
          <a:xfrm>
            <a:off x="7071360" y="4834890"/>
            <a:ext cx="3840479" cy="254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9C1B89-FEB6-645B-6927-7554E422E6D6}"/>
              </a:ext>
            </a:extLst>
          </p:cNvPr>
          <p:cNvSpPr/>
          <p:nvPr/>
        </p:nvSpPr>
        <p:spPr>
          <a:xfrm>
            <a:off x="5779008" y="48094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2E16A6-9FB6-D2E5-B6CB-A36079A6C0FE}"/>
              </a:ext>
            </a:extLst>
          </p:cNvPr>
          <p:cNvSpPr/>
          <p:nvPr/>
        </p:nvSpPr>
        <p:spPr>
          <a:xfrm rot="2700000">
            <a:off x="6047232" y="4771390"/>
            <a:ext cx="165100" cy="1651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9DF170-D83A-A3E7-4AF1-44EB0CAD9090}"/>
              </a:ext>
            </a:extLst>
          </p:cNvPr>
          <p:cNvSpPr/>
          <p:nvPr/>
        </p:nvSpPr>
        <p:spPr>
          <a:xfrm>
            <a:off x="6376416" y="4809490"/>
            <a:ext cx="88900" cy="889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1309F2-D82A-B46A-16B5-B4481E4272FB}"/>
              </a:ext>
            </a:extLst>
          </p:cNvPr>
          <p:cNvSpPr txBox="1"/>
          <p:nvPr/>
        </p:nvSpPr>
        <p:spPr>
          <a:xfrm>
            <a:off x="1463040" y="5040630"/>
            <a:ext cx="9265920" cy="461665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3000">
                <a:solidFill>
                  <a:srgbClr val="072646"/>
                </a:solidFill>
                <a:latin typeface="Georgia" panose="02040502050405020303" pitchFamily="18" charset="0"/>
              </a:rPr>
              <a:t>Pastor Joshua Tapp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5CE667-581D-1ED1-83AF-84097C4402EF}"/>
              </a:ext>
            </a:extLst>
          </p:cNvPr>
          <p:cNvSpPr txBox="1"/>
          <p:nvPr/>
        </p:nvSpPr>
        <p:spPr>
          <a:xfrm>
            <a:off x="1219200" y="6206490"/>
            <a:ext cx="9753600" cy="215444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1400" i="1">
                <a:solidFill>
                  <a:srgbClr val="072646"/>
                </a:solidFill>
                <a:latin typeface="Georgia" panose="02040502050405020303" pitchFamily="18" charset="0"/>
              </a:rPr>
              <a:t>Know the Word. Live the Word. Preach the Word. Be Bold.</a:t>
            </a:r>
          </a:p>
        </p:txBody>
      </p:sp>
    </p:spTree>
    <p:extLst>
      <p:ext uri="{BB962C8B-B14F-4D97-AF65-F5344CB8AC3E}">
        <p14:creationId xmlns:p14="http://schemas.microsoft.com/office/powerpoint/2010/main" val="2842144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1F7DB5-05D7-8E2B-8E79-9C904C49568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8F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11988E-B957-356D-EAA8-7CBFEDD32E7C}"/>
              </a:ext>
            </a:extLst>
          </p:cNvPr>
          <p:cNvSpPr/>
          <p:nvPr/>
        </p:nvSpPr>
        <p:spPr>
          <a:xfrm>
            <a:off x="0" y="0"/>
            <a:ext cx="12192000" cy="788670"/>
          </a:xfrm>
          <a:prstGeom prst="rect">
            <a:avLst/>
          </a:prstGeom>
          <a:solidFill>
            <a:srgbClr val="07264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D6ADB5-E1AE-104E-7296-3FD7ADC6BD20}"/>
              </a:ext>
            </a:extLst>
          </p:cNvPr>
          <p:cNvSpPr/>
          <p:nvPr/>
        </p:nvSpPr>
        <p:spPr>
          <a:xfrm>
            <a:off x="0" y="788670"/>
            <a:ext cx="12192000" cy="50800"/>
          </a:xfrm>
          <a:prstGeom prst="rect">
            <a:avLst/>
          </a:prstGeom>
          <a:solidFill>
            <a:srgbClr val="BE8B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EC1780-242C-C816-A47A-1F7490622C0D}"/>
              </a:ext>
            </a:extLst>
          </p:cNvPr>
          <p:cNvSpPr txBox="1"/>
          <p:nvPr/>
        </p:nvSpPr>
        <p:spPr>
          <a:xfrm>
            <a:off x="548640" y="123444"/>
            <a:ext cx="11094720" cy="384721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/>
          <a:p>
            <a:pPr algn="ctr"/>
            <a:r>
              <a:rPr lang="en-US" sz="2500" b="1">
                <a:solidFill>
                  <a:srgbClr val="FFFFFF"/>
                </a:solidFill>
                <a:latin typeface="Georgia" panose="02040502050405020303" pitchFamily="18" charset="0"/>
              </a:rPr>
              <a:t>Matthew 2:1–2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058E2B-9D31-DB8B-2CB1-4B22DEFD709A}"/>
              </a:ext>
            </a:extLst>
          </p:cNvPr>
          <p:cNvSpPr txBox="1"/>
          <p:nvPr/>
        </p:nvSpPr>
        <p:spPr>
          <a:xfrm>
            <a:off x="301752" y="960120"/>
            <a:ext cx="11585448" cy="5541264"/>
          </a:xfrm>
          <a:prstGeom prst="rect">
            <a:avLst/>
          </a:prstGeom>
          <a:noFill/>
        </p:spPr>
        <p:txBody>
          <a:bodyPr vert="horz" wrap="square" lIns="27432" tIns="27432" rIns="27432" bIns="27432" rtlCol="0" anchor="t">
            <a:normAutofit fontScale="92500" lnSpcReduction="10000"/>
          </a:bodyPr>
          <a:lstStyle/>
          <a:p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1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Now when Jesus was born in Bethlehem of Judaea in the days of Herod the king, behold, there came wise men from the east to Jerusalem, </a:t>
            </a:r>
            <a:r>
              <a:rPr lang="en-US" sz="5600" b="1">
                <a:solidFill>
                  <a:srgbClr val="121212"/>
                </a:solidFill>
                <a:latin typeface="Georgia" panose="02040502050405020303" pitchFamily="18" charset="0"/>
              </a:rPr>
              <a:t>2</a:t>
            </a:r>
            <a:r>
              <a:rPr lang="en-US" sz="5600">
                <a:solidFill>
                  <a:srgbClr val="121212"/>
                </a:solidFill>
                <a:latin typeface="Georgia" panose="02040502050405020303" pitchFamily="18" charset="0"/>
              </a:rPr>
              <a:t> Saying, Where is he that is born King of the Jews? for we have seen his star in the east, and are come to worship him.</a:t>
            </a:r>
          </a:p>
        </p:txBody>
      </p:sp>
    </p:spTree>
    <p:extLst>
      <p:ext uri="{BB962C8B-B14F-4D97-AF65-F5344CB8AC3E}">
        <p14:creationId xmlns:p14="http://schemas.microsoft.com/office/powerpoint/2010/main" val="1753582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829</Words>
  <Application>Microsoft Office PowerPoint</Application>
  <PresentationFormat>Custom</PresentationFormat>
  <Paragraphs>45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 Tapp</dc:creator>
  <cp:lastModifiedBy>Joshua Tapp</cp:lastModifiedBy>
  <cp:revision>1</cp:revision>
  <dcterms:created xsi:type="dcterms:W3CDTF">2026-08-02T01:23:56Z</dcterms:created>
  <dcterms:modified xsi:type="dcterms:W3CDTF">2026-08-02T01:23:56Z</dcterms:modified>
</cp:coreProperties>
</file>