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E92F-734C-1B77-C01E-32CD4754E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FE73D-C115-A240-6865-475CB57C8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7872D-58E5-9F71-A883-6F572883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63817-A30E-64B4-856E-B521E7BA8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65C3F-8E1F-1D88-C2D7-8D10D3E96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1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2DDE7-3C95-035A-3CB5-E1417EFE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33E14-DAA5-302B-8DA6-224849560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F33D5-6C56-3EE2-2318-3F762C6B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3CF32-F821-2404-9EA5-A9D988BF5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D3F6D-4EB5-5C7A-3F4D-03EABC21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0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B5699E-C7F9-3AE1-750E-17636BE507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5BCF2-72D4-5B18-B29F-923DABDF6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29155-D9AB-9BE5-4158-206CF286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52F5C-172E-C0AE-6527-F4A58BCD9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1A7CC-6ECF-7B22-A9FF-1FF606B4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9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C50B-D343-ADDC-00D5-ED9C4A8FD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06745-0E0F-1867-0BD1-A65486EFA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BA49E-23F0-3A85-2DD5-CAC48EDBB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6D30E-40CA-4132-40E8-124690E2E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F850-CFF7-DED8-1CDD-22960AD8B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1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43C9-9EF7-B019-9B44-81C381E23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1B15A-83A7-1F0F-C01A-1BF4AD99B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6E7AB-FE2E-91B7-8380-BA9E3054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3DBDD-93A0-2A3D-D1BD-B5A8804FA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91DB-52F2-7C70-9E31-516318F1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3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9BB23-F285-DA85-3976-5A91EA06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1EC3D-56E4-07B3-CF40-0F43A017D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91ACE-BEFA-DC1E-8CDE-3FED5888E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F5570-0FFE-9FE3-E07A-E36FD6530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47A57-9ED5-93A6-65BC-4748E2654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9BF7B-EFA0-77A7-7001-102AC717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1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3E26A-4103-5B6C-8231-6D404913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64546-D86C-D8FC-9B51-B2C164CB3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CBD9F-BD9C-10CA-712B-968DDA773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452685-3CBC-FAA5-A995-79D169E769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950F47-1A9F-FA09-BF33-4D177BFFA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39B75-D6B4-062F-150B-E083334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29DAD1-8482-B51B-E8DD-9ED92480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C8D0E-67C1-E104-D259-92A6F39CD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3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6A12E-9F2A-8744-2EF1-050210FE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0CB7E9-FB89-D998-FFCF-C0BD7561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9BEFF-DD57-68A6-3359-7C2611F96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138654-AADA-1813-EC66-57CA0E9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7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92886-9D28-9BCB-E78B-62753676B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B83B7A-3668-A1CA-297D-823BE8CD7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43F30-30E3-3481-7A2F-C9A3AAB20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10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34A02-255F-AC96-B748-546F2AD1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51998-2BD1-A655-4C01-723716930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CB66D2-A69F-BE71-2C7D-26E6B3FF1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1D5E8-B8CD-8AAC-17B0-4D517576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7F2C8-8ACE-9E60-B1E8-2EF1B64E4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6D09B-BEDA-321C-EA88-DF103B72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6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A6B95-3828-9D0A-9446-A908F0E5B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19BDF-A023-4AC2-2D40-89A504289F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F0144-1975-FBAA-7DCE-6231EEBF8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BC30C-E3C6-660B-B668-4674C3DB2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9AD96-0D8B-A4E1-610D-A82054B6E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A0CD3-8B7D-3151-A5CF-F7CC103D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9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326F12-CF25-27DC-38ED-267F46B0F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E2650-3ACE-5D59-BFE8-D61979A2B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89ED4-2916-DD31-75F6-3931193B1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C2BA4-224C-403B-879A-6DC2FD36BA7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2423F-8DF9-E2CE-F005-751622274A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51C86-888A-8B93-62CF-BE80C8C56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00596-8B87-4911-80D9-BDF0C2D0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3315F6-B063-725C-BF58-353B5AE275F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1866CB-6770-D059-C1C6-F8F58B73E5CB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23E45-3ED3-456A-E17F-81CB47C3153A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B2A015-349D-5C61-6CC8-A314A97A914C}"/>
              </a:ext>
            </a:extLst>
          </p:cNvPr>
          <p:cNvSpPr txBox="1"/>
          <p:nvPr/>
        </p:nvSpPr>
        <p:spPr>
          <a:xfrm>
            <a:off x="1219200" y="171450"/>
            <a:ext cx="9753600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6A9D52-CE22-D63A-1E99-8F2C5B6F4E87}"/>
              </a:ext>
            </a:extLst>
          </p:cNvPr>
          <p:cNvSpPr/>
          <p:nvPr/>
        </p:nvSpPr>
        <p:spPr>
          <a:xfrm>
            <a:off x="1280160" y="17487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C206BA-836E-12C8-860F-84BFB4EF9C79}"/>
              </a:ext>
            </a:extLst>
          </p:cNvPr>
          <p:cNvSpPr/>
          <p:nvPr/>
        </p:nvSpPr>
        <p:spPr>
          <a:xfrm>
            <a:off x="7071360" y="17487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F069A6-4512-E4CA-9931-C29CC7AF664D}"/>
              </a:ext>
            </a:extLst>
          </p:cNvPr>
          <p:cNvSpPr/>
          <p:nvPr/>
        </p:nvSpPr>
        <p:spPr>
          <a:xfrm>
            <a:off x="5779008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5CBD4D-C20B-92A3-D997-8C964C23AE80}"/>
              </a:ext>
            </a:extLst>
          </p:cNvPr>
          <p:cNvSpPr/>
          <p:nvPr/>
        </p:nvSpPr>
        <p:spPr>
          <a:xfrm rot="2700000">
            <a:off x="6047232" y="16852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55061-1BAA-AFDC-6374-D589F4168E80}"/>
              </a:ext>
            </a:extLst>
          </p:cNvPr>
          <p:cNvSpPr/>
          <p:nvPr/>
        </p:nvSpPr>
        <p:spPr>
          <a:xfrm>
            <a:off x="6376416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6A0B3B-D842-F83F-1853-5AD52DDAA98E}"/>
              </a:ext>
            </a:extLst>
          </p:cNvPr>
          <p:cNvSpPr txBox="1"/>
          <p:nvPr/>
        </p:nvSpPr>
        <p:spPr>
          <a:xfrm>
            <a:off x="426720" y="1885950"/>
            <a:ext cx="11338560" cy="120032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7800" b="1">
                <a:solidFill>
                  <a:srgbClr val="072646"/>
                </a:solidFill>
                <a:latin typeface="Georgia" panose="02040502050405020303" pitchFamily="18" charset="0"/>
              </a:rPr>
              <a:t>Zechariah 1:18–21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933589-5D1E-DFA6-9F59-B792A4688203}"/>
              </a:ext>
            </a:extLst>
          </p:cNvPr>
          <p:cNvSpPr txBox="1"/>
          <p:nvPr/>
        </p:nvSpPr>
        <p:spPr>
          <a:xfrm>
            <a:off x="975360" y="3531870"/>
            <a:ext cx="10241280" cy="58477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800" i="1">
                <a:solidFill>
                  <a:srgbClr val="181818"/>
                </a:solidFill>
                <a:latin typeface="Georgia" panose="02040502050405020303" pitchFamily="18" charset="0"/>
              </a:rPr>
              <a:t>Today's Bible Reading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95665C-2815-7F29-AA6B-DF5FA0340038}"/>
              </a:ext>
            </a:extLst>
          </p:cNvPr>
          <p:cNvSpPr/>
          <p:nvPr/>
        </p:nvSpPr>
        <p:spPr>
          <a:xfrm>
            <a:off x="1280160" y="462915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EBA258-1C76-67E3-5C72-F0F34228A880}"/>
              </a:ext>
            </a:extLst>
          </p:cNvPr>
          <p:cNvSpPr/>
          <p:nvPr/>
        </p:nvSpPr>
        <p:spPr>
          <a:xfrm>
            <a:off x="7071360" y="462915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1E7903-FDD8-B62D-6B52-4E7A741E2EF4}"/>
              </a:ext>
            </a:extLst>
          </p:cNvPr>
          <p:cNvSpPr/>
          <p:nvPr/>
        </p:nvSpPr>
        <p:spPr>
          <a:xfrm>
            <a:off x="5779008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2BF9F5-D3D4-7D68-EBE3-9F558AA2222A}"/>
              </a:ext>
            </a:extLst>
          </p:cNvPr>
          <p:cNvSpPr/>
          <p:nvPr/>
        </p:nvSpPr>
        <p:spPr>
          <a:xfrm rot="2700000">
            <a:off x="6047232" y="456565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DB6E2C-BBEF-71A1-D282-957C00B71A98}"/>
              </a:ext>
            </a:extLst>
          </p:cNvPr>
          <p:cNvSpPr/>
          <p:nvPr/>
        </p:nvSpPr>
        <p:spPr>
          <a:xfrm>
            <a:off x="6376416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C76EA0-AEB6-4CED-8EB5-276AD318BC19}"/>
              </a:ext>
            </a:extLst>
          </p:cNvPr>
          <p:cNvSpPr txBox="1"/>
          <p:nvPr/>
        </p:nvSpPr>
        <p:spPr>
          <a:xfrm>
            <a:off x="975360" y="6069330"/>
            <a:ext cx="102412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16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256410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42E4A2-F3A8-6AB4-5D1F-DA81D927C4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742C4F-2520-7E6E-DB45-E3B0E85B83B2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3F8940-CD2A-30C7-8736-C92BA6525931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E8B21-B15F-3FE0-9E97-64848C8934BE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Zechariah 1:18–20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982D0-54A1-1A9E-B76E-F090C24DC527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lifted I up mine eyes, and saw, and behold four horns.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I said unto the angel that talked with me, What be these? And he answered me, These are the horns which have scattered Judah, Israel, and Jerusalem.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 LORD shewed me four carpenters.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B545E3-2711-8768-EFA8-9663EC2F5E4D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2</a:t>
            </a:r>
          </a:p>
        </p:txBody>
      </p:sp>
    </p:spTree>
    <p:extLst>
      <p:ext uri="{BB962C8B-B14F-4D97-AF65-F5344CB8AC3E}">
        <p14:creationId xmlns:p14="http://schemas.microsoft.com/office/powerpoint/2010/main" val="382916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314C4-534B-C885-8BD9-D88FD042D5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098713-CCC4-121F-B448-ECFD60B9678F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04D69-4B55-1466-F7C8-9D498682511C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F3746A-AC6A-7922-A6A4-2E96AA05D14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Zechariah 1:21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6FE26A-B18F-ACCC-1B9A-DC7C38D47AB8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said I, What come these to do? And he spake, saying, These are the horns which have scattered Judah, so that no man did lift up his head: but these are come to fray them, to cast out the horns of the Gentiles, which lifted up their horn over the land of Judah to scatter it.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D4CA23-3F66-8D18-BA5A-2C22DD8D699C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2</a:t>
            </a:r>
          </a:p>
        </p:txBody>
      </p:sp>
    </p:spTree>
    <p:extLst>
      <p:ext uri="{BB962C8B-B14F-4D97-AF65-F5344CB8AC3E}">
        <p14:creationId xmlns:p14="http://schemas.microsoft.com/office/powerpoint/2010/main" val="165864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76C4AD-40CD-4BD4-9DBF-9736EB42DE2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3A3BCA-1D4C-538E-89C7-B6B060F54185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94234A-7AE2-AAA1-3FD4-CDCBC9A9F27B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64632-02E9-293F-93D1-E07D30F6EE9E}"/>
              </a:ext>
            </a:extLst>
          </p:cNvPr>
          <p:cNvSpPr txBox="1"/>
          <p:nvPr/>
        </p:nvSpPr>
        <p:spPr>
          <a:xfrm>
            <a:off x="975360" y="171450"/>
            <a:ext cx="10241280" cy="49244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4F04DD-D2F3-6A96-2127-37C9190AFABD}"/>
              </a:ext>
            </a:extLst>
          </p:cNvPr>
          <p:cNvSpPr/>
          <p:nvPr/>
        </p:nvSpPr>
        <p:spPr>
          <a:xfrm>
            <a:off x="1280160" y="168021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5F2E63-EDF2-73EA-9731-8CC23E164D35}"/>
              </a:ext>
            </a:extLst>
          </p:cNvPr>
          <p:cNvSpPr/>
          <p:nvPr/>
        </p:nvSpPr>
        <p:spPr>
          <a:xfrm>
            <a:off x="7071360" y="168021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6145ED-4460-129F-B8E9-F4941EFC05A3}"/>
              </a:ext>
            </a:extLst>
          </p:cNvPr>
          <p:cNvSpPr/>
          <p:nvPr/>
        </p:nvSpPr>
        <p:spPr>
          <a:xfrm>
            <a:off x="5779008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3F21F6-ABC7-9CA1-47CC-D48BFD5844A1}"/>
              </a:ext>
            </a:extLst>
          </p:cNvPr>
          <p:cNvSpPr/>
          <p:nvPr/>
        </p:nvSpPr>
        <p:spPr>
          <a:xfrm rot="2700000">
            <a:off x="6047232" y="161671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6EB419-8C00-CEAA-AF69-C3108FC0D420}"/>
              </a:ext>
            </a:extLst>
          </p:cNvPr>
          <p:cNvSpPr/>
          <p:nvPr/>
        </p:nvSpPr>
        <p:spPr>
          <a:xfrm>
            <a:off x="6376416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9FBC53-2E9F-B148-E70F-400B93E1F413}"/>
              </a:ext>
            </a:extLst>
          </p:cNvPr>
          <p:cNvSpPr txBox="1"/>
          <p:nvPr/>
        </p:nvSpPr>
        <p:spPr>
          <a:xfrm>
            <a:off x="670560" y="2348865"/>
            <a:ext cx="10850880" cy="99441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6800" b="1">
                <a:solidFill>
                  <a:srgbClr val="072646"/>
                </a:solidFill>
                <a:latin typeface="Georgia" panose="02040502050405020303" pitchFamily="18" charset="0"/>
              </a:rPr>
              <a:t>God Always Has a Carpenter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983265-FDE6-485E-CDBB-1DC2DC6DE3C4}"/>
              </a:ext>
            </a:extLst>
          </p:cNvPr>
          <p:cNvSpPr txBox="1"/>
          <p:nvPr/>
        </p:nvSpPr>
        <p:spPr>
          <a:xfrm>
            <a:off x="975360" y="3669030"/>
            <a:ext cx="10241280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4800" i="1">
                <a:solidFill>
                  <a:srgbClr val="141414"/>
                </a:solidFill>
                <a:latin typeface="Georgia" panose="02040502050405020303" pitchFamily="18" charset="0"/>
              </a:rPr>
              <a:t>Zechariah 1:18–21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440E34-3FF5-D4C6-AA50-DF58E149C009}"/>
              </a:ext>
            </a:extLst>
          </p:cNvPr>
          <p:cNvSpPr/>
          <p:nvPr/>
        </p:nvSpPr>
        <p:spPr>
          <a:xfrm>
            <a:off x="1280160" y="48348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20AD27-9663-720C-50CE-E13EB3E3BBB0}"/>
              </a:ext>
            </a:extLst>
          </p:cNvPr>
          <p:cNvSpPr/>
          <p:nvPr/>
        </p:nvSpPr>
        <p:spPr>
          <a:xfrm>
            <a:off x="7071360" y="48348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BCC59-3288-AF7B-375E-56A4AE6D701E}"/>
              </a:ext>
            </a:extLst>
          </p:cNvPr>
          <p:cNvSpPr/>
          <p:nvPr/>
        </p:nvSpPr>
        <p:spPr>
          <a:xfrm>
            <a:off x="5779008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6AF85F-BEE0-36BF-3E7A-43C12B56BC22}"/>
              </a:ext>
            </a:extLst>
          </p:cNvPr>
          <p:cNvSpPr/>
          <p:nvPr/>
        </p:nvSpPr>
        <p:spPr>
          <a:xfrm rot="2700000">
            <a:off x="6047232" y="47713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4ED05E-650C-6AE3-E93B-21A44B4F48FD}"/>
              </a:ext>
            </a:extLst>
          </p:cNvPr>
          <p:cNvSpPr/>
          <p:nvPr/>
        </p:nvSpPr>
        <p:spPr>
          <a:xfrm>
            <a:off x="6376416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032F9B-77DE-661D-3445-0E8CBC792C01}"/>
              </a:ext>
            </a:extLst>
          </p:cNvPr>
          <p:cNvSpPr txBox="1"/>
          <p:nvPr/>
        </p:nvSpPr>
        <p:spPr>
          <a:xfrm>
            <a:off x="1463040" y="5040630"/>
            <a:ext cx="9265920" cy="46166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000">
                <a:solidFill>
                  <a:srgbClr val="072646"/>
                </a:solidFill>
                <a:latin typeface="Georgia" panose="02040502050405020303" pitchFamily="18" charset="0"/>
              </a:rPr>
              <a:t>Pastor Joshua Tapp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6B943-2956-A7C3-1893-7AE3E0D18C71}"/>
              </a:ext>
            </a:extLst>
          </p:cNvPr>
          <p:cNvSpPr txBox="1"/>
          <p:nvPr/>
        </p:nvSpPr>
        <p:spPr>
          <a:xfrm>
            <a:off x="1219200" y="6206490"/>
            <a:ext cx="97536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4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173286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A33919-1C56-724D-1CD6-78EAC6A40C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B5C134-5AF8-5039-DCA0-856E22B07311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BFAF1-4F53-EF88-D157-33CDF07D61FF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0A99C1-0F23-30EA-19BB-64E1D54C1A5F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Zechariah 1:18–19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7D59A8-8232-D055-8A96-108AD1E53CAD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lifted I up mine eyes, and saw, and behold four horns.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I said unto the angel that talked with me, What be these? And he answered me, These are the horns which have scattered Judah, Israel, and Jerusalem.</a:t>
            </a:r>
          </a:p>
        </p:txBody>
      </p:sp>
    </p:spTree>
    <p:extLst>
      <p:ext uri="{BB962C8B-B14F-4D97-AF65-F5344CB8AC3E}">
        <p14:creationId xmlns:p14="http://schemas.microsoft.com/office/powerpoint/2010/main" val="1708340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8BD08C-350F-2430-22D7-764E6FAAD6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8E9DBB-117A-BD72-542A-8B211B89E591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F999-65F3-B3EE-BE42-CD9C6E1C1214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BD9AF-BF0B-5D49-78BE-C58EBE893013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Zechariah 1:20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7F3681-1DEB-E80C-137E-88C24F56C2DC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 LORD shewed me four carpenters.</a:t>
            </a:r>
          </a:p>
        </p:txBody>
      </p:sp>
    </p:spTree>
    <p:extLst>
      <p:ext uri="{BB962C8B-B14F-4D97-AF65-F5344CB8AC3E}">
        <p14:creationId xmlns:p14="http://schemas.microsoft.com/office/powerpoint/2010/main" val="663164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8130CD-7C4C-5B05-25BE-FA56A4F0E3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814A31-1E46-5033-6FF9-3D62B9F350FB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751382-6A2F-B59C-773B-5B6E77EC844B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6BF23-A9A3-1B25-5B58-540AD9FB1395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Zechariah 1:21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B21B93-27F4-05E6-C3E7-6D9984AC3319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said I, What come these to do? And he spake, saying, These are the horns which have scattered Judah, so that no man did lift up his head: but these are come to fray them, to cast out the horns of the Gentiles, which lifted up their horn over the land of Judah to scatter it.</a:t>
            </a:r>
          </a:p>
        </p:txBody>
      </p:sp>
    </p:spTree>
    <p:extLst>
      <p:ext uri="{BB962C8B-B14F-4D97-AF65-F5344CB8AC3E}">
        <p14:creationId xmlns:p14="http://schemas.microsoft.com/office/powerpoint/2010/main" val="183058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Custom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Tapp</dc:creator>
  <cp:lastModifiedBy>Joshua Tapp</cp:lastModifiedBy>
  <cp:revision>1</cp:revision>
  <dcterms:created xsi:type="dcterms:W3CDTF">2026-07-29T21:23:53Z</dcterms:created>
  <dcterms:modified xsi:type="dcterms:W3CDTF">2026-07-29T21:23:53Z</dcterms:modified>
</cp:coreProperties>
</file>