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315" r:id="rId4"/>
    <p:sldId id="273" r:id="rId5"/>
    <p:sldId id="314"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p:cViewPr varScale="1">
        <p:scale>
          <a:sx n="47" d="100"/>
          <a:sy n="47" d="100"/>
        </p:scale>
        <p:origin x="67" y="8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8/8/2026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198784" y="2550805"/>
            <a:ext cx="11807686"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The Best is Yet to Come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6D2FE-7C01-5A62-8684-78379DD4A6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61B5D6-8596-2A3F-CA7F-7CF7B6F07FF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2 Kings 25:9 And he burnt the house of the LORD, and the king's house, and all the houses of Jerusalem, and every great man's house burnt he with fire.</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554313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842E5-C8E3-7DF6-987B-A1A6591672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2C707C8-7E6B-A998-8356-29E45D51042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Ezra 3:12 But many of the priests and Levites and chief of the fathers, who were ancient men, that had seen the first house, when the foundation of this house was laid before their eyes, wept with a loud voice; and many shouted aloud for joy:</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416277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7A746-B404-E529-F1DA-D937E5E3F6B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358BC8-1213-9A85-A7C6-8CF032A35D3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2:3 Who is left among you that saw this house in her first glory? and how do ye see it now? is it not in your eyes in comparison of it as nothing?</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07293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4C379-454E-BA3B-B6D8-F5E7EE39D0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CB4CE1-9045-FFE7-410B-A07C446A7E8B}"/>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Ecclesiastes 7:10 Say not thou, What is the cause that the former days were better than these? for thou dost not enquire wisely concerning this.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774515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5DCF3-43D7-66AD-3BEF-0DFDC125CF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18D683-9E05-CCE2-3C6F-DBECEC8F26C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2:4-5 Yet now be strong, O Zerubbabel, saith the LORD; and be strong, O Joshua, son of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Josedech</a:t>
            </a:r>
            <a:r>
              <a:rPr kumimoji="0" lang="en-US" sz="3600" b="1" i="0" u="none" strike="noStrike" kern="1200" cap="none" spc="0" normalizeH="0" baseline="0" noProof="0" dirty="0">
                <a:ln>
                  <a:noFill/>
                </a:ln>
                <a:solidFill>
                  <a:prstClr val="black"/>
                </a:solidFill>
                <a:effectLst/>
                <a:uLnTx/>
                <a:uFillTx/>
                <a:latin typeface="Georgia"/>
                <a:ea typeface="+mn-ea"/>
                <a:cs typeface="+mn-cs"/>
              </a:rPr>
              <a:t>, the high priest; and be strong, all ye people of the land, saith the LORD, and work: for I am with you, saith the LORD of hosts: 5 According to the word that I covenanted with you when ye came out of Egypt, so my spirit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remaineth</a:t>
            </a:r>
            <a:r>
              <a:rPr kumimoji="0" lang="en-US" sz="3600" b="1" i="0" u="none" strike="noStrike" kern="1200" cap="none" spc="0" normalizeH="0" baseline="0" noProof="0" dirty="0">
                <a:ln>
                  <a:noFill/>
                </a:ln>
                <a:solidFill>
                  <a:prstClr val="black"/>
                </a:solidFill>
                <a:effectLst/>
                <a:uLnTx/>
                <a:uFillTx/>
                <a:latin typeface="Georgia"/>
                <a:ea typeface="+mn-ea"/>
                <a:cs typeface="+mn-cs"/>
              </a:rPr>
              <a:t> among you: fear ye not.</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90890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E59DC-D471-A05B-4BCD-1305343EBA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C32777-3932-4638-ED58-F06935C040B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Galatians 6:9 And let us not be weary in well doing: for in due season we shall reap, if we faint not.</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047297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9A75F-8955-A2C4-FB62-E09702B11F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7AC35A-233E-0C6D-A8F7-28A903431903}"/>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2:4 Yet now be strong, O Zerubbabel, saith the LORD; and be strong, O Joshua, son of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Josedech</a:t>
            </a:r>
            <a:r>
              <a:rPr kumimoji="0" lang="en-US" sz="3600" b="1" i="0" u="none" strike="noStrike" kern="1200" cap="none" spc="0" normalizeH="0" baseline="0" noProof="0" dirty="0">
                <a:ln>
                  <a:noFill/>
                </a:ln>
                <a:solidFill>
                  <a:prstClr val="black"/>
                </a:solidFill>
                <a:effectLst/>
                <a:uLnTx/>
                <a:uFillTx/>
                <a:latin typeface="Georgia"/>
                <a:ea typeface="+mn-ea"/>
                <a:cs typeface="+mn-cs"/>
              </a:rPr>
              <a:t>, the high priest; and be strong, all ye people of the land, saith the LORD, and work: for I am with you,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348254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E6FBD-6BA3-0711-01ED-C05906AF2EA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D85BD7-B1CC-83C4-49CC-5567EDCD828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2:5 According to the word that I covenanted with you when ye came out of Egypt, so my spirit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remaineth</a:t>
            </a:r>
            <a:r>
              <a:rPr kumimoji="0" lang="en-US" sz="3600" b="1" i="0" u="none" strike="noStrike" kern="1200" cap="none" spc="0" normalizeH="0" baseline="0" noProof="0" dirty="0">
                <a:ln>
                  <a:noFill/>
                </a:ln>
                <a:solidFill>
                  <a:prstClr val="black"/>
                </a:solidFill>
                <a:effectLst/>
                <a:uLnTx/>
                <a:uFillTx/>
                <a:latin typeface="Georgia"/>
                <a:ea typeface="+mn-ea"/>
                <a:cs typeface="+mn-cs"/>
              </a:rPr>
              <a:t> among you: fear ye not.</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9388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9B582-437D-4706-6BB7-EF7A6B273F8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F110E58-3DA6-4F78-CF7F-D7316A8ADC3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1 Corinthians 15:58 Therefore, my beloved brethren, be ye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stedfast</a:t>
            </a:r>
            <a:r>
              <a:rPr kumimoji="0" lang="en-US" sz="3600" b="1" i="0" u="none" strike="noStrike" kern="1200" cap="none" spc="0" normalizeH="0" baseline="0" noProof="0" dirty="0">
                <a:ln>
                  <a:noFill/>
                </a:ln>
                <a:solidFill>
                  <a:prstClr val="black"/>
                </a:solidFill>
                <a:effectLst/>
                <a:uLnTx/>
                <a:uFillTx/>
                <a:latin typeface="Georgia"/>
                <a:ea typeface="+mn-ea"/>
                <a:cs typeface="+mn-cs"/>
              </a:rPr>
              <a: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unmoveable</a:t>
            </a:r>
            <a:r>
              <a:rPr kumimoji="0" lang="en-US" sz="3600" b="1" i="0" u="none" strike="noStrike" kern="1200" cap="none" spc="0" normalizeH="0" baseline="0" noProof="0" dirty="0">
                <a:ln>
                  <a:noFill/>
                </a:ln>
                <a:solidFill>
                  <a:prstClr val="black"/>
                </a:solidFill>
                <a:effectLst/>
                <a:uLnTx/>
                <a:uFillTx/>
                <a:latin typeface="Georgia"/>
                <a:ea typeface="+mn-ea"/>
                <a:cs typeface="+mn-cs"/>
              </a:rPr>
              <a:t>, always abounding in the work of the Lord, forasmuch as ye know that your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labour</a:t>
            </a:r>
            <a:r>
              <a:rPr kumimoji="0" lang="en-US" sz="3600" b="1" i="0" u="none" strike="noStrike" kern="1200" cap="none" spc="0" normalizeH="0" baseline="0" noProof="0" dirty="0">
                <a:ln>
                  <a:noFill/>
                </a:ln>
                <a:solidFill>
                  <a:prstClr val="black"/>
                </a:solidFill>
                <a:effectLst/>
                <a:uLnTx/>
                <a:uFillTx/>
                <a:latin typeface="Georgia"/>
                <a:ea typeface="+mn-ea"/>
                <a:cs typeface="+mn-cs"/>
              </a:rPr>
              <a:t> is not in vain in the Lord.</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261048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64F91-4E98-4972-9384-6F0146DCE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C38589D-6908-2117-BCB3-813177A7D9D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2:6-8 For thus saith the LORD of hosts; Yet once, it is a little while, and I will shake the heavens, and the earth, and the sea, and the dry land; 7 And I will shake all nations, and the desire of all nations shall come: and I will fill this house with glory, saith the LORD of hosts. 8 The silver is mine, and the gold is mine,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667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lvl="0" algn="just">
              <a:defRPr/>
            </a:pPr>
            <a:r>
              <a:rPr lang="en-US" sz="2940" b="1" dirty="0">
                <a:latin typeface="Georgia" panose="02040502050405020303" pitchFamily="18" charset="0"/>
              </a:rPr>
              <a:t>Haggai 2:1-9 In the seventh month, in the one and twentieth day of the month, came the word of the LORD by the prophet Haggai, saying, 2 Speak now to Zerubbabel the son of Shealtiel, governor of Judah, and to Joshua the son of </a:t>
            </a:r>
            <a:r>
              <a:rPr lang="en-US" sz="2940" b="1" dirty="0" err="1">
                <a:latin typeface="Georgia" panose="02040502050405020303" pitchFamily="18" charset="0"/>
              </a:rPr>
              <a:t>Josedech</a:t>
            </a:r>
            <a:r>
              <a:rPr lang="en-US" sz="2940" b="1" dirty="0">
                <a:latin typeface="Georgia" panose="02040502050405020303" pitchFamily="18" charset="0"/>
              </a:rPr>
              <a:t>, the high priest, and to the residue of the people, saying, 3 Who is left among you that saw this house in her first glory? and how do ye see it now? is it not in your eyes in comparison of it as nothing? 4 Yet now be strong, O Zerubbabel, saith the LORD; and be strong, O Joshua, son of </a:t>
            </a:r>
            <a:r>
              <a:rPr lang="en-US" sz="2940" b="1" dirty="0" err="1">
                <a:latin typeface="Georgia" panose="02040502050405020303" pitchFamily="18" charset="0"/>
              </a:rPr>
              <a:t>Josedech</a:t>
            </a:r>
            <a:r>
              <a:rPr lang="en-US" sz="2940" b="1" dirty="0">
                <a:latin typeface="Georgia" panose="02040502050405020303" pitchFamily="18" charset="0"/>
              </a:rPr>
              <a:t>, the high priest; and be strong, all ye people of the land, saith the LORD, and work: for I am with you, saith the LORD of hosts: 5 According to the word that I covenanted with you when ye came out of Egypt, so my spirit </a:t>
            </a:r>
            <a:r>
              <a:rPr lang="en-US" sz="2940" b="1" dirty="0" err="1">
                <a:latin typeface="Georgia" panose="02040502050405020303" pitchFamily="18" charset="0"/>
              </a:rPr>
              <a:t>remaineth</a:t>
            </a:r>
            <a:r>
              <a:rPr lang="en-US" sz="2940" b="1" dirty="0">
                <a:latin typeface="Georgia" panose="02040502050405020303" pitchFamily="18" charset="0"/>
              </a:rPr>
              <a:t> among you: fear ye not. </a:t>
            </a:r>
            <a:endParaRPr kumimoji="0" lang="en-US" sz="294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844549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C5EE-A808-8ED8-75F1-A58951A01D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E89CBF-29E7-A015-475B-588C545DF9D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Hebrews 12:26-28 Whose voice then shook the earth: but now he hath promised, saying, Yet once more I shake not the earth only, but also heaven. 27 And this word, Yet once more,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signifieth</a:t>
            </a:r>
            <a:r>
              <a:rPr kumimoji="0" lang="en-US" sz="3600" b="1" i="0" u="none" strike="noStrike" kern="1200" cap="none" spc="0" normalizeH="0" baseline="0" noProof="0" dirty="0">
                <a:ln>
                  <a:noFill/>
                </a:ln>
                <a:solidFill>
                  <a:prstClr val="black"/>
                </a:solidFill>
                <a:effectLst/>
                <a:uLnTx/>
                <a:uFillTx/>
                <a:latin typeface="Georgia"/>
                <a:ea typeface="+mn-ea"/>
                <a:cs typeface="+mn-cs"/>
              </a:rPr>
              <a:t> the removing of those things that are shaken, as of things that are made, that those things which cannot be shaken may remain. 28 Wherefore we receiving a kingdom which cannot be moved, let us have grace, whereby we may serve God acceptably with reverence and godly fear:</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26493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935ED-E35E-7E53-E5DF-6A7460D5002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5DDADF8-1707-DA27-45DA-09252B209D2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2:7 And I will shake all nations, and the desire of all nations shall come: and I will fill this house with glory,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049991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30748-9D93-9166-742D-9263108FC6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A7E9E2-B013-4B54-E9AD-26C39BE6E49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Genesis 22:18 And in thy seed shall all the nations of the earth be blessed; because thou hast obeyed my voice.</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726350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BEF60-9F22-42C4-EECF-EF6E4F9F4B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746734-B918-7C4A-0EE4-0C41C9A1DA9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2:8 The silver is mine, and the gold is mine,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080806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38B67-D6CA-9869-41D7-3FF0464E3B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64808A-2697-ECCC-D0F0-A676EA16951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2:9 The glory of this latter house shall be greater than of the former, saith the LORD of hosts: and in this place will I give peace,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99289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60E73-074A-FE6E-DFF7-31D2450BF3C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DB484D4-06DD-D014-A73B-35B1A2AC099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Malachi 3:1 Behold, I will send my messenger, and he shall prepare the way before me: and the Lord, whom ye seek, shall suddenly come to his temple, even the messenger of the covenant, whom ye delight in: behold, he shall come,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64518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E5E29-BF64-FAA8-0798-BEC0C4E7D91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6A9EB1-31EE-0433-6426-DB211E9185B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2:9 The glory of this latter house shall be greater than of the former, saith the LORD of hosts: and in this place will I give peace, saith the LORD of hosts.</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118772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D5660-3DCD-C4C3-0753-89D4C72892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DF2AB8-4241-6219-1035-3A95A5907A9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Romans 5:1 Therefore being justified by faith, we have peace with God through our Lord Jesus Christ:</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860541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D71CA-CBAB-4102-7F01-80C85FCEC81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51ABD2-7D6F-B1C2-5D5A-05FCD813980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James 4:4 Ye adulterers and adulteresses, know ye not that the friendship of the world is enmity with God? whosoever therefore will be a friend of the world is the enemy of God.</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75776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54B3E-1B9C-E5D8-33A0-331196F8CD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DEA5A7-59D6-4874-78ED-60059BD80F6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Ephesians 2:15 Having abolished in his flesh the enmity, even the law of commandments contained in ordinances; for to make in himself of twain one new man, so making peace;</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04466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8B946-8462-0020-3816-43B97C511C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46517B-F3F3-EC81-F1DD-88571D2B9D7B}"/>
              </a:ext>
            </a:extLst>
          </p:cNvPr>
          <p:cNvSpPr txBox="1"/>
          <p:nvPr/>
        </p:nvSpPr>
        <p:spPr>
          <a:xfrm>
            <a:off x="72886" y="71561"/>
            <a:ext cx="12046227" cy="6353895"/>
          </a:xfrm>
          <a:prstGeom prst="rect">
            <a:avLst/>
          </a:prstGeom>
          <a:noFill/>
        </p:spPr>
        <p:txBody>
          <a:bodyPr wrap="square" anchor="t"/>
          <a:lstStyle/>
          <a:p>
            <a:pPr lvl="0" algn="just">
              <a:defRPr/>
            </a:pPr>
            <a:r>
              <a:rPr lang="en-US" sz="2940" b="1" dirty="0">
                <a:latin typeface="Georgia" panose="02040502050405020303" pitchFamily="18" charset="0"/>
              </a:rPr>
              <a:t>6 For thus saith the LORD of hosts; Yet once, it is a little while, and I will shake the heavens, and the earth, and the sea, and the dry land; 7 And I will shake all nations, and the desire of all nations shall come: and I will fill this house with glory, saith the LORD of hosts. 8 The silver is mine, and the gold is mine, saith the LORD of hosts. 9 The glory of this latter house shall be greater than of the former, saith the LORD of hosts: and in this place will I give peace, saith the LORD of hosts.</a:t>
            </a:r>
            <a:endParaRPr kumimoji="0" lang="en-US" sz="294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01682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The Best is Yet to Come: Haggai 2:1-9</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Haggai 1:5 Now therefore thus saith the LORD of hosts; </a:t>
            </a:r>
            <a:r>
              <a:rPr kumimoji="0" lang="en-US" sz="4400" b="1" i="0" strike="noStrike" kern="1200" cap="none" spc="0" normalizeH="0" baseline="0" noProof="0" dirty="0">
                <a:ln>
                  <a:noFill/>
                </a:ln>
                <a:solidFill>
                  <a:prstClr val="black"/>
                </a:solidFill>
                <a:effectLst/>
                <a:uLnTx/>
                <a:uFillTx/>
                <a:latin typeface="Georgia"/>
                <a:ea typeface="+mn-ea"/>
                <a:cs typeface="+mn-cs"/>
              </a:rPr>
              <a:t>Consider your ways.</a:t>
            </a:r>
            <a:endParaRPr kumimoji="0" sz="44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C4E9D-7233-E2F0-A12D-44BBB70DE5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DDC86A-B3B4-920B-95F7-D0354294CD1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Haggai 1:14 And the LORD stirred up the spirit of Zerubbabel the son of Shealtiel, governor of Judah, and the spirit of Joshua the son of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Josedech</a:t>
            </a:r>
            <a:r>
              <a:rPr kumimoji="0" lang="en-US" sz="4400" b="1" i="0" u="none" strike="noStrike" kern="1200" cap="none" spc="0" normalizeH="0" baseline="0" noProof="0" dirty="0">
                <a:ln>
                  <a:noFill/>
                </a:ln>
                <a:solidFill>
                  <a:prstClr val="black"/>
                </a:solidFill>
                <a:effectLst/>
                <a:uLnTx/>
                <a:uFillTx/>
                <a:latin typeface="Georgia"/>
                <a:ea typeface="+mn-ea"/>
                <a:cs typeface="+mn-cs"/>
              </a:rPr>
              <a:t>, the high priest, and the spirit of all the remnant of the people; and they came and did work in the house of the LORD of hosts, their God,</a:t>
            </a:r>
            <a:endParaRPr kumimoji="0" sz="44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264348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26589-898C-70C0-AC57-AD8E7F681E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EC67FD-B8B9-C38E-F179-BB36A4A226F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Haggai 1:15 In the four and twentieth day of the sixth month, in the second year of Darius the king.</a:t>
            </a:r>
            <a:endParaRPr kumimoji="0" sz="44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978102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74297-8046-A623-0694-19077E8A5F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CB2872-8F28-2438-8385-C450A8523DD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Haggai 2:1 In the seventh month, in the one and twentieth day of the month, came the word of the LORD by the prophet Haggai, saying,</a:t>
            </a:r>
            <a:endParaRPr kumimoji="0" sz="44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03908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1F8C-2E51-9B88-F2C6-CBD774B6EE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E181D21-0722-0F6F-2226-5DCA1EAFC3C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Haggai 2:1-3 In the seventh month, in the one and twentieth day of the month, came the word of the LORD by the prophet Haggai, saying, 2 Speak now to Zerubbabel the son of Shealtiel, governor of Judah, and to Joshua the son of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Josedech</a:t>
            </a:r>
            <a:r>
              <a:rPr kumimoji="0" lang="en-US" sz="3600" b="1" i="0" u="none" strike="noStrike" kern="1200" cap="none" spc="0" normalizeH="0" baseline="0" noProof="0" dirty="0">
                <a:ln>
                  <a:noFill/>
                </a:ln>
                <a:solidFill>
                  <a:prstClr val="black"/>
                </a:solidFill>
                <a:effectLst/>
                <a:uLnTx/>
                <a:uFillTx/>
                <a:latin typeface="Georgia"/>
                <a:ea typeface="+mn-ea"/>
                <a:cs typeface="+mn-cs"/>
              </a:rPr>
              <a:t>, the high priest, and to the residue of the people, saying, 3 Who is left among you that saw this house in her first glory? and how do ye see it now? is it not in your eyes in comparison of it as nothing?</a:t>
            </a:r>
            <a:endParaRPr kumimoji="0" sz="3600" b="1" i="0"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347456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112027</TotalTime>
  <Words>1469</Words>
  <Application>Microsoft Office PowerPoint</Application>
  <PresentationFormat>Widescreen</PresentationFormat>
  <Paragraphs>33</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781</cp:revision>
  <cp:lastPrinted>2020-01-28T17:57:24Z</cp:lastPrinted>
  <dcterms:created xsi:type="dcterms:W3CDTF">2019-08-31T20:33:16Z</dcterms:created>
  <dcterms:modified xsi:type="dcterms:W3CDTF">2026-08-08T20:50:32Z</dcterms:modified>
</cp:coreProperties>
</file>