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2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56E95-E94D-7641-1885-3B0401EAE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F8C28-7A86-D46E-EB13-83BCC39D9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2F7F5-FA87-81CD-6CAE-CDC5951AD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23CF2-AE3F-5950-C111-15E0B85B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EA42E-166B-2134-EF2F-A2717515F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93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CF3DB-A9CD-27D9-205C-1E554C86E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6D8E29-2352-14E6-2339-BF08227F7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41944-03AD-332F-258C-1EF0D1BF1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06A1A-E91E-2A2B-8161-B24CAD03C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DC8984-7FC9-B154-34EB-C52CBFEE2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34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A5D938-EC1B-0D5B-69AD-4A5D617D4F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BB7405-37F7-51F1-2A86-9380C1AF10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A56DF-3505-7ABD-3F6B-44A0DD00A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15832-7D32-407F-DB72-0E9FB9157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1677C-1F3A-5513-87AE-1B189CAD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48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52012-6BF2-88F0-AD7F-C4315059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268BF-2FAF-1663-6D4E-838C46F11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9EFA5-2879-6CA4-8205-BF5070128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FDA19C-5493-3DB0-1114-1952E5DDE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538DBA-51B8-0A34-37DD-2BE45E00A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71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59686-9768-7D34-2951-30DACAE51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BF686B-0017-915A-EECB-D9381E0E4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46B3C-B521-AF53-2E86-371D8B17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9B34D-6714-BEE3-49A2-31904271E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389FE-A478-9E8B-378A-52E5B4E06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72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5C848-AD79-D23A-CC06-0BF541DD4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2704A-A6C1-15E0-328F-8E8CEC247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34E65D-FCAF-7BE2-CC53-D5315792DD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CD7E88-AEE8-D570-E372-A0FB3FE71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431C26-AB3A-93D7-3193-3C5FB4054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26434-925D-E421-8FEC-9BF1D8C7A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73BD1-4A32-2C5D-9177-406A5A3D4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4E70E-0D2E-2789-4086-704166E78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0C48D5-208C-F576-EBCC-7C8D662EA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4F7893-3738-6222-A9B5-76964EBC47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D39886-0690-DFA7-4CD3-C94E612C4E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D1DEDA-C15E-70DD-279E-DAC1A7288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51CF2A-28F2-7C8B-5F01-70C3E3244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EBA9F4-2CD2-0E89-04DA-26328DAA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78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719B0-377E-7112-0E1D-2F6DA85BF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535206-5983-B122-614A-17B6200DD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33FE21-9520-07FA-B1F6-78866C5BA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C4E0EE-77E0-28B7-A627-43164ED00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33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1D1ABD-15F3-B494-56EC-18D81CC5B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F98512-F807-3C40-1F1E-80040DAF8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FB7A2-6F02-5ACA-ACE0-98265A57B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7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E73F7-C20E-3D92-0F4C-0A3897FCE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DBB4B-6FED-D2D9-044F-B80377D59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9DA0C-9DA3-55A5-0A1A-3B31CDA3A3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C0D27E-D615-1C1B-654A-24866F909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B61B9E-F75E-E526-25AB-D24DDCDE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09C904-9788-B78D-8159-B4189172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754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E7F34-B74D-D838-0872-69B3C4471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27DC7F-041C-FEDF-942E-E102BC8788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A78DF1-E02B-4508-79DF-4177E1C4A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1F14D-85D8-AE42-689D-0AD973EFD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1F48C1-1701-DF9C-DDC0-2B3CB0EB3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FD00E-4F80-6F74-D760-0913BDFFE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60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8D0648-1892-FE9B-B894-39DF0C72A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9A536A-58AC-4865-30A6-DE3B4B856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82A857-C161-26CB-FDF9-B66279BC23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D7585-6044-4A96-9A34-DA70B2B1C9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CF91C6-9577-A1D3-ECB5-30C91DFCD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0A5A8-8F84-2A29-9F83-1668447A1F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910A2-B42E-4144-9BC7-F1B705889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08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675A82-EE49-91F0-51EC-432C8A514E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17431C-8FE0-7110-4F71-B81C56F7CA94}"/>
              </a:ext>
            </a:extLst>
          </p:cNvPr>
          <p:cNvSpPr/>
          <p:nvPr/>
        </p:nvSpPr>
        <p:spPr>
          <a:xfrm>
            <a:off x="0" y="0"/>
            <a:ext cx="12192000" cy="99441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F9CB83-F782-2F35-EC0E-001ADDF8D97A}"/>
              </a:ext>
            </a:extLst>
          </p:cNvPr>
          <p:cNvSpPr/>
          <p:nvPr/>
        </p:nvSpPr>
        <p:spPr>
          <a:xfrm>
            <a:off x="0" y="99441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60419C-6364-2B78-6E86-7974602CAF87}"/>
              </a:ext>
            </a:extLst>
          </p:cNvPr>
          <p:cNvSpPr txBox="1"/>
          <p:nvPr/>
        </p:nvSpPr>
        <p:spPr>
          <a:xfrm>
            <a:off x="1219200" y="171450"/>
            <a:ext cx="9753600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Georgia" panose="02040502050405020303" pitchFamily="18" charset="0"/>
              </a:rPr>
              <a:t>True Words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F1864C-40F2-2E01-A864-E4135344CD8C}"/>
              </a:ext>
            </a:extLst>
          </p:cNvPr>
          <p:cNvSpPr/>
          <p:nvPr/>
        </p:nvSpPr>
        <p:spPr>
          <a:xfrm>
            <a:off x="1280160" y="174879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DEBB33-1E7E-781C-8EF0-F73D6DEEE0E2}"/>
              </a:ext>
            </a:extLst>
          </p:cNvPr>
          <p:cNvSpPr/>
          <p:nvPr/>
        </p:nvSpPr>
        <p:spPr>
          <a:xfrm>
            <a:off x="7071360" y="174879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0E2CA6-37EA-3EB6-E832-BC3048D9E111}"/>
              </a:ext>
            </a:extLst>
          </p:cNvPr>
          <p:cNvSpPr/>
          <p:nvPr/>
        </p:nvSpPr>
        <p:spPr>
          <a:xfrm>
            <a:off x="5779008" y="17233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C34334-D2C0-96CB-65BA-3287F58DC761}"/>
              </a:ext>
            </a:extLst>
          </p:cNvPr>
          <p:cNvSpPr/>
          <p:nvPr/>
        </p:nvSpPr>
        <p:spPr>
          <a:xfrm rot="2700000">
            <a:off x="6047232" y="168529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D318B7-688E-ADCA-00DC-C23253E703B1}"/>
              </a:ext>
            </a:extLst>
          </p:cNvPr>
          <p:cNvSpPr/>
          <p:nvPr/>
        </p:nvSpPr>
        <p:spPr>
          <a:xfrm>
            <a:off x="6376416" y="17233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F3DB2F-5403-A243-2087-C9D92A10929C}"/>
              </a:ext>
            </a:extLst>
          </p:cNvPr>
          <p:cNvSpPr txBox="1"/>
          <p:nvPr/>
        </p:nvSpPr>
        <p:spPr>
          <a:xfrm>
            <a:off x="426720" y="1885950"/>
            <a:ext cx="11338560" cy="120032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/>
          </a:bodyPr>
          <a:lstStyle/>
          <a:p>
            <a:pPr algn="ctr"/>
            <a:r>
              <a:rPr lang="en-US" sz="7800" b="1">
                <a:solidFill>
                  <a:srgbClr val="072646"/>
                </a:solidFill>
                <a:latin typeface="Georgia" panose="02040502050405020303" pitchFamily="18" charset="0"/>
              </a:rPr>
              <a:t>Zephaniah 1:14–18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DB3D17-801D-86DB-34CB-4AD63D8F58ED}"/>
              </a:ext>
            </a:extLst>
          </p:cNvPr>
          <p:cNvSpPr txBox="1"/>
          <p:nvPr/>
        </p:nvSpPr>
        <p:spPr>
          <a:xfrm>
            <a:off x="975360" y="3531870"/>
            <a:ext cx="10241280" cy="58477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3800" i="1">
                <a:solidFill>
                  <a:srgbClr val="181818"/>
                </a:solidFill>
                <a:latin typeface="Georgia" panose="02040502050405020303" pitchFamily="18" charset="0"/>
              </a:rPr>
              <a:t>Today's Bible Reading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7419AC-3784-A05A-188F-11A12342D267}"/>
              </a:ext>
            </a:extLst>
          </p:cNvPr>
          <p:cNvSpPr/>
          <p:nvPr/>
        </p:nvSpPr>
        <p:spPr>
          <a:xfrm>
            <a:off x="1280160" y="462915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21653D-CEA0-99D3-1187-341072BF61F3}"/>
              </a:ext>
            </a:extLst>
          </p:cNvPr>
          <p:cNvSpPr/>
          <p:nvPr/>
        </p:nvSpPr>
        <p:spPr>
          <a:xfrm>
            <a:off x="7071360" y="462915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773BD8-90D7-7319-E71C-9B4547E4593E}"/>
              </a:ext>
            </a:extLst>
          </p:cNvPr>
          <p:cNvSpPr/>
          <p:nvPr/>
        </p:nvSpPr>
        <p:spPr>
          <a:xfrm>
            <a:off x="5779008" y="460375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E087B6-02F6-D590-2F2C-641F88E7BC6C}"/>
              </a:ext>
            </a:extLst>
          </p:cNvPr>
          <p:cNvSpPr/>
          <p:nvPr/>
        </p:nvSpPr>
        <p:spPr>
          <a:xfrm rot="2700000">
            <a:off x="6047232" y="456565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7896DD-4E9C-C982-BF8E-D61748896FFD}"/>
              </a:ext>
            </a:extLst>
          </p:cNvPr>
          <p:cNvSpPr/>
          <p:nvPr/>
        </p:nvSpPr>
        <p:spPr>
          <a:xfrm>
            <a:off x="6376416" y="460375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C9BFF1-AF86-2B74-9F0A-EB6806C6B7FF}"/>
              </a:ext>
            </a:extLst>
          </p:cNvPr>
          <p:cNvSpPr txBox="1"/>
          <p:nvPr/>
        </p:nvSpPr>
        <p:spPr>
          <a:xfrm>
            <a:off x="975360" y="6069330"/>
            <a:ext cx="10241280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1600" i="1">
                <a:solidFill>
                  <a:srgbClr val="072646"/>
                </a:solidFill>
                <a:latin typeface="Georgia" panose="02040502050405020303" pitchFamily="18" charset="0"/>
              </a:rPr>
              <a:t>Know the Word. Live the Word. Preach the Word. Be Bold.</a:t>
            </a:r>
          </a:p>
        </p:txBody>
      </p:sp>
    </p:spTree>
    <p:extLst>
      <p:ext uri="{BB962C8B-B14F-4D97-AF65-F5344CB8AC3E}">
        <p14:creationId xmlns:p14="http://schemas.microsoft.com/office/powerpoint/2010/main" val="172647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2FC40A-48AD-9AD4-2110-3B33190CE2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E4FF61-A498-F0AA-2C0F-E9C1B47EFD0C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4BCC11-4008-4763-3892-3C90F38934AB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6661E7-F80F-579D-B795-3C4C0465138F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Zephaniah 1:14–15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F4CD97-0CFC-D3D0-E3DC-B7FB6D8B6B32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85000"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14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 great day of the LORD is near, it is near, and hasteth greatly, even the voice of the day of the LORD: the mighty man shall cry there bitterly.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15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That day is a day of wrath, a day of trouble and distress, a day of wasteness and desolation, a day of darkness and gloominess, a day of clouds and thick darkness,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6D6942-0789-5BEC-BEC5-35F8160EA11E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1 of 3</a:t>
            </a:r>
          </a:p>
        </p:txBody>
      </p:sp>
    </p:spTree>
    <p:extLst>
      <p:ext uri="{BB962C8B-B14F-4D97-AF65-F5344CB8AC3E}">
        <p14:creationId xmlns:p14="http://schemas.microsoft.com/office/powerpoint/2010/main" val="824997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D6CAE3-60A4-71E0-74C4-5A58F1EFCA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94C7E3-04CA-E4B1-E78A-01C4DE554A5A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C8C0EB-C570-7A45-DACD-B795303461AA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6D1A05-0B9E-CE56-B783-4E13D520DBC6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Zephaniah 1:16–17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ACC2A5-A2B2-B9AD-0188-354E4E597C2C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16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 day of the trumpet and alarm against the fenced cities, and against the high towers.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17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I will bring distress upon men, that they shall walk like blind men, because they have sinned against the LORD: and their blood shall be poured out as dust, and their flesh as the dung.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006EFB-8314-F664-59B0-5E698FF8AF0D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2 of 3</a:t>
            </a:r>
          </a:p>
        </p:txBody>
      </p:sp>
    </p:spTree>
    <p:extLst>
      <p:ext uri="{BB962C8B-B14F-4D97-AF65-F5344CB8AC3E}">
        <p14:creationId xmlns:p14="http://schemas.microsoft.com/office/powerpoint/2010/main" val="1675210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E4A828-D1BF-7256-0231-E1D49341674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5F8921-AAD5-3C58-CBCF-7A3682F813D5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0D0482-32D6-CEB4-1ECF-BAE80D911150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4A5C14-F2FF-0F34-FA18-01B59ED200EF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Zephaniah 1:18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700609-8600-50EC-10EB-08F51D7FA4DB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18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Neither their silver nor their gold shall be able to deliver them in the day of the LORD’S wrath; but the whole land shall be devoured by the fire of his jealousy: for he shall make even a speedy riddance of all them that dwell in the land.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7AC18F-9275-77B5-7E03-0E1784780213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3 of 3</a:t>
            </a:r>
          </a:p>
        </p:txBody>
      </p:sp>
    </p:spTree>
    <p:extLst>
      <p:ext uri="{BB962C8B-B14F-4D97-AF65-F5344CB8AC3E}">
        <p14:creationId xmlns:p14="http://schemas.microsoft.com/office/powerpoint/2010/main" val="1177005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C0F979-FB52-5C62-321A-4916B0D4DA2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32CD2B-0C05-FCB4-A53E-A05AB233B123}"/>
              </a:ext>
            </a:extLst>
          </p:cNvPr>
          <p:cNvSpPr/>
          <p:nvPr/>
        </p:nvSpPr>
        <p:spPr>
          <a:xfrm>
            <a:off x="0" y="0"/>
            <a:ext cx="12192000" cy="99441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08A864-F2CF-1CC0-65B7-E5C033158D22}"/>
              </a:ext>
            </a:extLst>
          </p:cNvPr>
          <p:cNvSpPr/>
          <p:nvPr/>
        </p:nvSpPr>
        <p:spPr>
          <a:xfrm>
            <a:off x="0" y="99441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FD4866-4D71-3B27-A3A8-882E6CC7F54F}"/>
              </a:ext>
            </a:extLst>
          </p:cNvPr>
          <p:cNvSpPr txBox="1"/>
          <p:nvPr/>
        </p:nvSpPr>
        <p:spPr>
          <a:xfrm>
            <a:off x="975360" y="171450"/>
            <a:ext cx="10241280" cy="492443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Georgia" panose="02040502050405020303" pitchFamily="18" charset="0"/>
              </a:rPr>
              <a:t>True Words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8D8D2A-9D81-1F68-1966-C76EB41382DC}"/>
              </a:ext>
            </a:extLst>
          </p:cNvPr>
          <p:cNvSpPr/>
          <p:nvPr/>
        </p:nvSpPr>
        <p:spPr>
          <a:xfrm>
            <a:off x="1280160" y="168021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51EB06-36FC-7B61-4DBC-1CC96A8CE3CB}"/>
              </a:ext>
            </a:extLst>
          </p:cNvPr>
          <p:cNvSpPr/>
          <p:nvPr/>
        </p:nvSpPr>
        <p:spPr>
          <a:xfrm>
            <a:off x="7071360" y="168021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B41A58-0273-1AFA-8E60-50F229BFBE59}"/>
              </a:ext>
            </a:extLst>
          </p:cNvPr>
          <p:cNvSpPr/>
          <p:nvPr/>
        </p:nvSpPr>
        <p:spPr>
          <a:xfrm>
            <a:off x="5779008" y="165481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C2B7B4-5BBD-A9A8-34E7-5417BA7A8EF9}"/>
              </a:ext>
            </a:extLst>
          </p:cNvPr>
          <p:cNvSpPr/>
          <p:nvPr/>
        </p:nvSpPr>
        <p:spPr>
          <a:xfrm rot="2700000">
            <a:off x="6047232" y="161671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C3FC23-F927-6F77-DB98-B0EBE6AD95AD}"/>
              </a:ext>
            </a:extLst>
          </p:cNvPr>
          <p:cNvSpPr/>
          <p:nvPr/>
        </p:nvSpPr>
        <p:spPr>
          <a:xfrm>
            <a:off x="6376416" y="165481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FA8C27-C082-5129-9C07-1AF45CA06BDB}"/>
              </a:ext>
            </a:extLst>
          </p:cNvPr>
          <p:cNvSpPr txBox="1"/>
          <p:nvPr/>
        </p:nvSpPr>
        <p:spPr>
          <a:xfrm>
            <a:off x="670560" y="2348865"/>
            <a:ext cx="10850880" cy="99441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 fontScale="85000" lnSpcReduction="10000"/>
          </a:bodyPr>
          <a:lstStyle/>
          <a:p>
            <a:pPr algn="ctr"/>
            <a:r>
              <a:rPr lang="en-US" sz="6800" b="1">
                <a:solidFill>
                  <a:srgbClr val="072646"/>
                </a:solidFill>
                <a:latin typeface="Georgia" panose="02040502050405020303" pitchFamily="18" charset="0"/>
              </a:rPr>
              <a:t>Ready or Not, Here it Comes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4B2C04-D6FD-E1B2-66E9-A5B4CE4A84EC}"/>
              </a:ext>
            </a:extLst>
          </p:cNvPr>
          <p:cNvSpPr txBox="1"/>
          <p:nvPr/>
        </p:nvSpPr>
        <p:spPr>
          <a:xfrm>
            <a:off x="975360" y="3669030"/>
            <a:ext cx="10241280" cy="73866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/>
          </a:bodyPr>
          <a:lstStyle/>
          <a:p>
            <a:pPr algn="ctr"/>
            <a:r>
              <a:rPr lang="en-US" sz="4800" i="1">
                <a:solidFill>
                  <a:srgbClr val="141414"/>
                </a:solidFill>
                <a:latin typeface="Georgia" panose="02040502050405020303" pitchFamily="18" charset="0"/>
              </a:rPr>
              <a:t>Zephaniah 1:14–18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B9C85E-ED04-17E0-409E-8E2717483FE9}"/>
              </a:ext>
            </a:extLst>
          </p:cNvPr>
          <p:cNvSpPr/>
          <p:nvPr/>
        </p:nvSpPr>
        <p:spPr>
          <a:xfrm>
            <a:off x="1280160" y="483489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EA8AAC-5E41-E632-A82F-0EC8F41B3B42}"/>
              </a:ext>
            </a:extLst>
          </p:cNvPr>
          <p:cNvSpPr/>
          <p:nvPr/>
        </p:nvSpPr>
        <p:spPr>
          <a:xfrm>
            <a:off x="7071360" y="483489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53E060-6CF5-C84F-EC63-F5D24524A1BC}"/>
              </a:ext>
            </a:extLst>
          </p:cNvPr>
          <p:cNvSpPr/>
          <p:nvPr/>
        </p:nvSpPr>
        <p:spPr>
          <a:xfrm>
            <a:off x="5779008" y="48094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0CBDFF-7E92-9B08-68EB-144E4D6BC7A9}"/>
              </a:ext>
            </a:extLst>
          </p:cNvPr>
          <p:cNvSpPr/>
          <p:nvPr/>
        </p:nvSpPr>
        <p:spPr>
          <a:xfrm rot="2700000">
            <a:off x="6047232" y="477139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1633F3-6E13-7ED2-E330-57C2B75EA00A}"/>
              </a:ext>
            </a:extLst>
          </p:cNvPr>
          <p:cNvSpPr/>
          <p:nvPr/>
        </p:nvSpPr>
        <p:spPr>
          <a:xfrm>
            <a:off x="6376416" y="48094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F88271-012E-FDAE-907F-3AAD0382E484}"/>
              </a:ext>
            </a:extLst>
          </p:cNvPr>
          <p:cNvSpPr txBox="1"/>
          <p:nvPr/>
        </p:nvSpPr>
        <p:spPr>
          <a:xfrm>
            <a:off x="1463040" y="5040630"/>
            <a:ext cx="9265920" cy="46166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3000">
                <a:solidFill>
                  <a:srgbClr val="072646"/>
                </a:solidFill>
                <a:latin typeface="Georgia" panose="02040502050405020303" pitchFamily="18" charset="0"/>
              </a:rPr>
              <a:t>Pastor Joshua Tapp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1454D1-D1AB-6D88-0679-5D004E661E62}"/>
              </a:ext>
            </a:extLst>
          </p:cNvPr>
          <p:cNvSpPr txBox="1"/>
          <p:nvPr/>
        </p:nvSpPr>
        <p:spPr>
          <a:xfrm>
            <a:off x="1219200" y="6206490"/>
            <a:ext cx="97536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400" i="1">
                <a:solidFill>
                  <a:srgbClr val="072646"/>
                </a:solidFill>
                <a:latin typeface="Georgia" panose="02040502050405020303" pitchFamily="18" charset="0"/>
              </a:rPr>
              <a:t>Know the Word. Live the Word. Preach the Word. Be Bold.</a:t>
            </a:r>
          </a:p>
        </p:txBody>
      </p:sp>
    </p:spTree>
    <p:extLst>
      <p:ext uri="{BB962C8B-B14F-4D97-AF65-F5344CB8AC3E}">
        <p14:creationId xmlns:p14="http://schemas.microsoft.com/office/powerpoint/2010/main" val="1357865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F943C6-8D25-2C4F-55C5-EB3448DB7F7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2D92BC-20D4-8D02-1D75-6E6D305F3CC8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0D88D-B0FF-3391-960E-26BC26874CED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7353AC-341C-FEBD-0775-46158C41AB37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Zephaniah 1:14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0C6616-C9A3-7BEE-6720-9153362A5400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14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 great day of the LORD is near, it is near, and hasteth greatly, even the voice of the day of the LORD: the mighty man shall cry there bitterly.</a:t>
            </a:r>
          </a:p>
        </p:txBody>
      </p:sp>
    </p:spTree>
    <p:extLst>
      <p:ext uri="{BB962C8B-B14F-4D97-AF65-F5344CB8AC3E}">
        <p14:creationId xmlns:p14="http://schemas.microsoft.com/office/powerpoint/2010/main" val="1602920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A227F-E034-BAEE-63C4-E0BE953420E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5CCBA1-03D3-0C67-4CD6-69D40734281C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E88AAD-1C7D-2D14-76FF-BDB4AAF79BBD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E83826-1E44-EAEA-C5FD-6467310CC529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Zephaniah 1:15–16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6F4E03-BE33-8D4D-E1C3-19620314586A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15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That day is a day of wrath, a day of trouble and distress, a day of wasteness and desolation, a day of darkness and gloominess, a day of clouds and thick darkness,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16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 day of the trumpet and alarm against the fenced cities, and against the high towers.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2B4406-35CF-7612-51AD-3628F7C38257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1 of 2</a:t>
            </a:r>
          </a:p>
        </p:txBody>
      </p:sp>
    </p:spTree>
    <p:extLst>
      <p:ext uri="{BB962C8B-B14F-4D97-AF65-F5344CB8AC3E}">
        <p14:creationId xmlns:p14="http://schemas.microsoft.com/office/powerpoint/2010/main" val="3271471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697714-5518-C3D8-CF01-B6E06962324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7A6372-6AFB-0534-27E1-7B024D2828D5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2220E2-A560-2A6A-F3B3-44CBF88AC8A1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DDE65-6CA0-49C7-206A-EF7DE7F5CE8D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Zephaniah 1:17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C48BCB-EE62-27E8-5F7D-F00491CDF3E6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17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I will bring distress upon men, that they shall walk like blind men, because they have sinned against the LORD: and their blood shall be poured out as dust, and their flesh as the dung.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EAB8D5-9377-D18F-8B72-40F5DA1B2011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2 of 2</a:t>
            </a:r>
          </a:p>
        </p:txBody>
      </p:sp>
    </p:spTree>
    <p:extLst>
      <p:ext uri="{BB962C8B-B14F-4D97-AF65-F5344CB8AC3E}">
        <p14:creationId xmlns:p14="http://schemas.microsoft.com/office/powerpoint/2010/main" val="3949727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6F8CDC-A479-1159-B57E-2CC041A081F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94E40E-878C-437C-48F1-4EE63D89E290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0AC1AB-BC31-F3B8-1635-DB22B81E934D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E63CF2-15CD-91D0-C21C-ED738711A684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Zephaniah 1:18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E17221-5AC4-938A-FC47-2C486DD44BC5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18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Neither their silver nor their gold shall be able to deliver them in the day of the LORD’S wrath; but the whole land shall be devoured by the fire of his jealousy: for he shall make even a speedy riddance of all them that dwell in the land.</a:t>
            </a:r>
          </a:p>
        </p:txBody>
      </p:sp>
    </p:spTree>
    <p:extLst>
      <p:ext uri="{BB962C8B-B14F-4D97-AF65-F5344CB8AC3E}">
        <p14:creationId xmlns:p14="http://schemas.microsoft.com/office/powerpoint/2010/main" val="3757672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</Words>
  <Application>Microsoft Office PowerPoint</Application>
  <PresentationFormat>Custom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 Tapp</dc:creator>
  <cp:lastModifiedBy>Joshua Tapp</cp:lastModifiedBy>
  <cp:revision>1</cp:revision>
  <dcterms:created xsi:type="dcterms:W3CDTF">2026-07-29T20:20:40Z</dcterms:created>
  <dcterms:modified xsi:type="dcterms:W3CDTF">2026-07-29T20:20:40Z</dcterms:modified>
</cp:coreProperties>
</file>