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315" r:id="rId4"/>
    <p:sldId id="273" r:id="rId5"/>
    <p:sldId id="314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7" r:id="rId17"/>
    <p:sldId id="326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DB9"/>
    <a:srgbClr val="99FF33"/>
    <a:srgbClr val="FF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17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2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4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0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8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6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1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6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85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62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9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84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CB30F-22F0-4C62-BDD3-2949EA4DFCF9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235376-FD3D-4538-CBE5-38F0BCF0CCD7}"/>
              </a:ext>
            </a:extLst>
          </p:cNvPr>
          <p:cNvSpPr txBox="1"/>
          <p:nvPr/>
        </p:nvSpPr>
        <p:spPr>
          <a:xfrm>
            <a:off x="0" y="2550805"/>
            <a:ext cx="12006470" cy="2344786"/>
          </a:xfrm>
          <a:prstGeom prst="rect">
            <a:avLst/>
          </a:prstGeom>
          <a:noFill/>
        </p:spPr>
        <p:txBody>
          <a:bodyPr wrap="square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prstClr val="black"/>
                </a:solidFill>
                <a:latin typeface="Georgia"/>
              </a:rPr>
              <a:t>What Keeps You Awake at Night?</a:t>
            </a:r>
            <a:br>
              <a:rPr lang="en-US" sz="5400" b="1" dirty="0">
                <a:solidFill>
                  <a:prstClr val="black"/>
                </a:solidFill>
                <a:latin typeface="Georgia"/>
              </a:rPr>
            </a:b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Sunday School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black"/>
                </a:solidFill>
                <a:latin typeface="Georgia"/>
              </a:rPr>
              <a:t>Nathan Holmes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7204-8E69-908C-D2CF-17B9C7B5A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4" y="341814"/>
            <a:ext cx="4432672" cy="1108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CE3D8E-3795-99F4-E100-F4BC1B0583BD}"/>
              </a:ext>
            </a:extLst>
          </p:cNvPr>
          <p:cNvSpPr txBox="1"/>
          <p:nvPr/>
        </p:nvSpPr>
        <p:spPr>
          <a:xfrm>
            <a:off x="0" y="636152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 Words Baptist Church | 1377 S. 20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St. Louisville, KY | TrueWordsBaptist.org</a:t>
            </a:r>
          </a:p>
        </p:txBody>
      </p:sp>
    </p:spTree>
    <p:extLst>
      <p:ext uri="{BB962C8B-B14F-4D97-AF65-F5344CB8AC3E}">
        <p14:creationId xmlns:p14="http://schemas.microsoft.com/office/powerpoint/2010/main" val="752638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00630-DC1F-39BB-6F51-0E0023368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9863A2-D8C7-0BA6-EAC2-5E88C35A25DF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Proverbs 4:23 Keep thy heart with all diligence; for out of it are the issues of life.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68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C956E-0443-D91E-23AC-7A28FCBF3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590B4C-1BB4-E0F0-F739-8B7CCFDA1F87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2:1 Woe to them that devise iniquity, and work evil upon their beds! when the morning is light, they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practise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it, because it is in the power of their hand.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831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6CA65-15E3-2B02-C98B-6C95556C1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B079BC-A804-2810-623E-37AB79EBBED8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2:2 And they covet fields, and take them by violence; and houses, and take them away: so they oppress a man and his house, even a man and his heritage.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142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9B0BC-E4C7-0EAA-CBBF-4F425D02C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842866-8E52-9735-4590-BCAE1B594C1F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Exodus 20:17 Thou shalt not covet thy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neighbour's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house, thou shalt not covet thy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neighbour's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wife, nor his manservant, nor his maidservant, nor his ox, nor his ass, nor any thing that is thy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neighbour's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339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E362-9B3B-6D48-0FFB-6DA69DFD4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F8F234-8FB7-8E7F-FFC2-EA820F1772DD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2:2 And they covet fields, and take them by violence; and houses, and take them away: so they oppress a man and his house, even a man and his heritage.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440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14BF5-A6D4-A4E9-209D-025D32C8F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C60865-0919-B408-2CFB-89592801BDA9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Leviticus 25:23 The land shall not be sold for ever: for the land is mine; for ye are strangers and sojourners with me.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881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3F2BD-D7EB-D71A-8B33-377B90212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B8CAB5-9241-9325-7766-849B0C6B8ACF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2:3-5 Therefore thus saith the LORD; Behold, against this family do I devise an evil, from which ye shall not remove your necks; neither shall ye go haughtily: for this time is evil. 4 In that day shall one take up a parable against you, and lament with a doleful lamentation, and say, We be utterly spoiled: he hath changed the portion of my people: how hath he removed it from me! turning away he hath divided our fields. 5 Therefore thou shalt have none that shall cast a cord by lot in the congregation of the LORD.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742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86996-F368-7481-2ABA-58D327042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83DA61-87D9-2925-D6D0-3B2A3252C4BA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2:3-5 Therefore thus saith the LORD; Behold, against this family do I devise an evil, from which ye shall not remove your necks; neither shall ye go haughtily: for this time is evil. 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855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04C8C-0D52-803F-67E9-920F3846B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559FC1-AB9B-2663-EA08-6FE14A653DA3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4 In that day shall one take up a parable against you, and lament with a doleful lamentation, and say, We be utterly spoiled: he hath changed the portion of my people: how hath he removed it from me! turning away he hath divided our fields.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365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140F1-AEAF-9781-F7EB-E30280950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AB0C1-945F-56CB-0181-B68C56470FAE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2:5 Therefore thou shalt have none that shall cast a cord by lot in the congregation of the LORD.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52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C5F41-0982-5A65-5AD7-4644DC995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C3F895-9B5F-81ED-8A4A-3629C6A221C4}"/>
              </a:ext>
            </a:extLst>
          </p:cNvPr>
          <p:cNvSpPr txBox="1"/>
          <p:nvPr/>
        </p:nvSpPr>
        <p:spPr>
          <a:xfrm>
            <a:off x="72886" y="71561"/>
            <a:ext cx="12046227" cy="6353895"/>
          </a:xfrm>
          <a:prstGeom prst="rect">
            <a:avLst/>
          </a:prstGeom>
          <a:noFill/>
        </p:spPr>
        <p:txBody>
          <a:bodyPr wrap="square" anchor="t"/>
          <a:lstStyle/>
          <a:p>
            <a:pPr lvl="0" algn="just">
              <a:defRPr/>
            </a:pPr>
            <a:r>
              <a:rPr lang="en-US" sz="3000" b="1" dirty="0">
                <a:latin typeface="Georgia" panose="02040502050405020303" pitchFamily="18" charset="0"/>
              </a:rPr>
              <a:t>Micah 2:1-11 Woe to them that devise iniquity, and work evil upon their beds! when the morning is light, they </a:t>
            </a:r>
            <a:r>
              <a:rPr lang="en-US" sz="3000" b="1" dirty="0" err="1">
                <a:latin typeface="Georgia" panose="02040502050405020303" pitchFamily="18" charset="0"/>
              </a:rPr>
              <a:t>practise</a:t>
            </a:r>
            <a:r>
              <a:rPr lang="en-US" sz="3000" b="1" dirty="0">
                <a:latin typeface="Georgia" panose="02040502050405020303" pitchFamily="18" charset="0"/>
              </a:rPr>
              <a:t> it, because it is in the power of their hand. 2 And they covet fields, and take them by violence; and houses, and take them away: so they oppress a man and his house, even a man and his heritage. 3 Therefore thus saith the LORD; Behold, against this family do I devise an evil, from which ye shall not remove your necks; neither shall ye go haughtily: for this time is evil. 4 In that day shall one take up a parable against you, and lament with a doleful lamentation, and say, We be utterly spoiled: he hath changed the portion of my people: how hath he removed it from me! turning away he hath divided our fields. 5 Therefore thou shalt have none that shall cast a cord by lot in the congregation of the LORD.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549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45599-8137-8439-BE23-6797A65FA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EEC7D-F195-8284-F0CA-6FE63ADBF538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2:6-7 Prophesy ye not, say they to them that prophesy: they shall not prophesy to them, that they shall not take shame. 7 O thou that art named the house of Jacob, is the spirit of the LORD straitened? are these his doings? do not my words do good to him that walketh uprightly?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009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F96AC-708D-43DF-6445-D20A46C1E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1E3454-DC84-F269-C707-125BBB6903B8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2:7 O thou that art named the house of Jacob, is the spirit of the LORD straitened? are these his doings? do not my words do good to him that walketh uprightly?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827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0AD84-F3AA-ED31-7FF8-A74FFC759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D9E4C5-5FA8-92B1-962D-50B10890D8B5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2:8-9 Even of late my people is risen up as an enemy: ye pull off the robe with the garment from them that pass by securely as men averse from war. 9 The women of my people have ye cast out from their pleasant houses; from their children have ye taken away my glory for ever.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5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2663-5F24-976F-D458-A37D03B3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0599E1-F293-BA13-3FF6-492CF0B9D934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2:10-11 Arise ye, and depart; for this is not your rest: because it is polluted, it shall destroy you, even with a sore destruction. 11 If a man walking in the spirit and falsehood do lie, saying, I will prophesy unto thee of wine and of strong drink; he shall even be the prophet of this people.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621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8A298-F2B4-7357-C3AB-8074D00B3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8E2AC7-121F-E6AD-74C5-687C31A5DB62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2 Timothy 4:3-4 For the time will come when they will not endure sound doctrine; but after their own lusts shall they heap to themselves teachers, having itching ears; 4 And they shall turn away their ears from the truth, and shall be turned unto fables.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016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B38BE-E364-4143-182A-186C3C5E3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E27A9F-EC85-FD7A-F131-08D3400D06B7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2 Corinthians 10:5 Casting down imaginations, and every high thing that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exalteth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itself against the knowledge of God, and bringing into captivity every thought to the obedience of Christ;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92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C9E8-C0F2-E664-434A-7CEFFFDB4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518AFB-F9E5-AC87-93A3-CCC7E0FF20E2}"/>
              </a:ext>
            </a:extLst>
          </p:cNvPr>
          <p:cNvSpPr txBox="1"/>
          <p:nvPr/>
        </p:nvSpPr>
        <p:spPr>
          <a:xfrm>
            <a:off x="72886" y="71561"/>
            <a:ext cx="12046227" cy="6353895"/>
          </a:xfrm>
          <a:prstGeom prst="rect">
            <a:avLst/>
          </a:prstGeom>
          <a:noFill/>
        </p:spPr>
        <p:txBody>
          <a:bodyPr wrap="square" anchor="t"/>
          <a:lstStyle/>
          <a:p>
            <a:pPr lvl="0" algn="just">
              <a:defRPr/>
            </a:pPr>
            <a:r>
              <a:rPr lang="en-US" sz="2800" b="1" dirty="0">
                <a:latin typeface="Georgia" panose="02040502050405020303" pitchFamily="18" charset="0"/>
              </a:rPr>
              <a:t>6 Prophesy ye not, say they to them that prophesy: they shall not prophesy to them, that they shall not take shame. 7 O thou that art named the house of Jacob, is the spirit of the LORD straitened? are these his doings? do not my words do good to him that walketh uprightly? 8 Even of late my people is risen up as an enemy: ye pull off the robe with the garment from them that pass by securely as men averse from war. 9 The women of my people have ye cast out from their pleasant houses; from their children have ye taken away my glory for ever. 10 Arise ye, and depart; for this is not your rest: because it is polluted, it shall destroy you, even with a sore destruction. 11 If a man walking in the spirit and falsehood do lie, saying, I will prophesy unto thee of wine and of strong drink; he shall even be the prophet of this people.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4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0C92-A91C-32ED-6D7E-00061E2A5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B935D-D854-3B04-2043-5E98EE071379}"/>
              </a:ext>
            </a:extLst>
          </p:cNvPr>
          <p:cNvSpPr txBox="1"/>
          <p:nvPr/>
        </p:nvSpPr>
        <p:spPr>
          <a:xfrm>
            <a:off x="159026" y="2638188"/>
            <a:ext cx="11791784" cy="1925764"/>
          </a:xfrm>
          <a:prstGeom prst="rect">
            <a:avLst/>
          </a:prstGeom>
          <a:noFill/>
        </p:spPr>
        <p:txBody>
          <a:bodyPr wrap="square"/>
          <a:lstStyle/>
          <a:p>
            <a:pPr lvl="0" algn="ctr">
              <a:defRPr/>
            </a:pPr>
            <a:r>
              <a:rPr lang="en-US" sz="6000" b="1" dirty="0">
                <a:solidFill>
                  <a:prstClr val="black"/>
                </a:solidFill>
                <a:latin typeface="Georgia"/>
              </a:rPr>
              <a:t>What Keeps You Awake </a:t>
            </a:r>
          </a:p>
          <a:p>
            <a:pPr lvl="0" algn="ctr">
              <a:defRPr/>
            </a:pPr>
            <a:r>
              <a:rPr lang="en-US" sz="6000" b="1" dirty="0">
                <a:solidFill>
                  <a:prstClr val="black"/>
                </a:solidFill>
                <a:latin typeface="Georgia"/>
              </a:rPr>
              <a:t>at Night? </a:t>
            </a:r>
          </a:p>
          <a:p>
            <a:pPr lvl="0" algn="ctr">
              <a:defRPr/>
            </a:pPr>
            <a:r>
              <a:rPr lang="en-US" sz="6000" b="1" dirty="0">
                <a:solidFill>
                  <a:prstClr val="black"/>
                </a:solidFill>
                <a:latin typeface="Georgia"/>
              </a:rPr>
              <a:t>Micah 2:1-11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ABB784-B782-D9B1-B6E6-E0F233699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4" y="341814"/>
            <a:ext cx="4432672" cy="1108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87353-190E-9CB9-DBF1-C4F146153798}"/>
              </a:ext>
            </a:extLst>
          </p:cNvPr>
          <p:cNvSpPr txBox="1"/>
          <p:nvPr/>
        </p:nvSpPr>
        <p:spPr>
          <a:xfrm>
            <a:off x="0" y="636152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 Words Baptist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Church |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1377 S. 20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St. Louisville,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KY |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TrueWordsBaptist.org</a:t>
            </a:r>
          </a:p>
        </p:txBody>
      </p:sp>
    </p:spTree>
    <p:extLst>
      <p:ext uri="{BB962C8B-B14F-4D97-AF65-F5344CB8AC3E}">
        <p14:creationId xmlns:p14="http://schemas.microsoft.com/office/powerpoint/2010/main" val="1440016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7BB79-CAA2-0625-A916-13FA3FF78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66042C-C954-0DC2-8FE4-D001A90D2528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2:1 Woe to them that devise iniquity, and work evil upon their beds! when the morning is light, they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practise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it, because it is in the power of their hand.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02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02A27-DFD5-D80D-27F1-17103B343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8B257D-8BF8-FE85-ACE2-147EA06149F4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Isaiah 3:11 Woe unto the wicked! it shall be ill with him: for the reward of his hands shall be given him.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Isaiah 5:21 Woe unto them that are wise in their own eyes, and prudent in their own sight!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15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67FB0-4D57-9902-74C0-249F207F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7038D0-E437-8B50-0D49-D68BB7703326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Jeremiah 10:19 Woe is me for my hurt! my wound is grievous: but I said, Truly this is a grief, and I must bear it.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b="1" dirty="0">
              <a:solidFill>
                <a:prstClr val="black"/>
              </a:solidFill>
              <a:latin typeface="Georgi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Jeremiah 23:1 Woe be unto the pastors that destroy and scatter the sheep of my pasture! saith the LORD.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859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C27FA-C1D6-9E38-35AC-6CD04A0FF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3EF7B5-C92A-20BC-D61E-72F8A58CDDFC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Micah 2:1 Woe to them that devise iniquity, and work evil upon their beds! when the morning is light, they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practise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it, because it is in the power of their hand.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650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24447-4DC5-620E-FD16-EBE1FD0B0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95309C-7556-0E71-9890-D1732D31EEA6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Psalm 36:4 He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deviseth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mischief upon his bed; he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setteth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himself in a way that is not good; he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abhorreth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not evil.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367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112041</TotalTime>
  <Words>1359</Words>
  <Application>Microsoft Office PowerPoint</Application>
  <PresentationFormat>Widescreen</PresentationFormat>
  <Paragraphs>34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joshwlc</dc:creator>
  <cp:lastModifiedBy>Nathan Holmes</cp:lastModifiedBy>
  <cp:revision>780</cp:revision>
  <cp:lastPrinted>2020-01-28T17:57:24Z</cp:lastPrinted>
  <dcterms:created xsi:type="dcterms:W3CDTF">2019-08-31T20:33:16Z</dcterms:created>
  <dcterms:modified xsi:type="dcterms:W3CDTF">2026-08-01T03:50:59Z</dcterms:modified>
</cp:coreProperties>
</file>