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37881-EECB-91C4-907C-9537AF56FF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AF4C6B-D359-76B4-2FE4-A4193CB6D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A23706-EA8E-9C3C-3908-FF88CE6B0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0ED3F-76AC-4454-B9B4-23A5EECB5D2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DD50FF-B0D0-DB3A-5EB8-2D55CE272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9735-9D2E-F269-5CAF-514E86C7E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9676-FBB3-49A4-B369-E6F363D23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97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6994B-CC70-F873-4157-D7DBB5A88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5EA6E-E8F9-0DF2-A540-63897073C8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00072F-A659-FB8B-0B34-5B7E543B9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0ED3F-76AC-4454-B9B4-23A5EECB5D2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A43226-FEA3-6CFB-3DEC-D6D95CBE3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9A5B37-CBE5-90F3-F849-2411606F3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9676-FBB3-49A4-B369-E6F363D23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27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B724FB-BAB2-2AA8-F883-429C241348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6F9167-0142-4D35-21D9-8B5B295643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5882BD-FAFB-EAF2-1559-00B188673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0ED3F-76AC-4454-B9B4-23A5EECB5D2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627D9-0BB9-8178-679D-ACF8396A6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C5F027-1672-EB00-1F71-8ECA5D4FD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9676-FBB3-49A4-B369-E6F363D23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340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9179F-6CEF-F670-76EA-F7E6165AC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CACD-A167-EF6D-8F3F-7C134911E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F157B4-7812-117E-EC57-64E15B723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0ED3F-76AC-4454-B9B4-23A5EECB5D2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DB7FCE-EF40-B854-F379-C56E0778B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AA43D-4507-FFC8-6F96-A8A810084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9676-FBB3-49A4-B369-E6F363D23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067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0F08E-610C-BF04-C801-6C8A96C7F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BE2043-5CEE-56FE-9881-295651304C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6363A6-7765-7A6E-46F3-7DA0311FF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0ED3F-76AC-4454-B9B4-23A5EECB5D2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FFA8A-189C-6694-2C0C-B28A83BAB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85F18-F5DD-52D0-CC98-7CE284A84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9676-FBB3-49A4-B369-E6F363D23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58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02E3E-3D90-BCCA-092C-8AB460E68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498CE-1C89-0414-5411-151E2604E4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80D133-86A7-5BA9-EFE3-AD97989E8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91E8CD-0785-FB94-2F79-27FFF2A4C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0ED3F-76AC-4454-B9B4-23A5EECB5D2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266089-5046-1C62-144E-77EE8A317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844004-B4FA-51AD-04C7-E361FF063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9676-FBB3-49A4-B369-E6F363D23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216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93584-052F-088E-C7FC-D5A4A87CC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D4D660-AD9D-BF1D-ECD1-6DACDEBE1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94C4EF-42D7-BA32-2D90-26F7CE2049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B9D98A-142C-66DE-1C3F-56B17EFACE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613CAC-688C-32DA-D83F-EC7A3CBD80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30EA9B-8A76-F584-D482-E37619EF6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0ED3F-76AC-4454-B9B4-23A5EECB5D2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81BF0F-8C15-500B-8038-6A982CF24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30B085-DCD6-BE7F-D3C9-BFF216CA5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9676-FBB3-49A4-B369-E6F363D23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61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63520-7FE1-9D09-A778-8257591E3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885B7-1D59-6802-CF5F-6018C899C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0ED3F-76AC-4454-B9B4-23A5EECB5D2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17AEC8-F986-1741-F6ED-03A2CBCAF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A366A3-C2B6-29F9-993C-8BD48048A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9676-FBB3-49A4-B369-E6F363D23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097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643391-A6CE-706E-C6AE-CF182C5A2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0ED3F-76AC-4454-B9B4-23A5EECB5D2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6A6411-EC38-4F74-6670-F74FA8F46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9BA159-C224-16B5-0552-42AEAA6B2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9676-FBB3-49A4-B369-E6F363D23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077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4C7CF-3161-1C00-125F-DB07D7799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7AE43-E94C-BD9D-F321-CFD5D9519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B0153A-483A-5721-887C-3C01EBB3C9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94E548-5DFC-E6D8-392F-EDD94A921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0ED3F-76AC-4454-B9B4-23A5EECB5D2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47EFAD-BB81-80DC-D6F0-332E770FC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14C234-FF0A-F523-5BBA-91C4D68F9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9676-FBB3-49A4-B369-E6F363D23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48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27431-2B2B-D15C-6786-72CD86173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06ADE8-EBB0-3240-8ED8-24F7F36C1A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C1033-639A-21B6-9FB8-D2C53BD1B4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12D08A-C6FA-F4B1-7DBA-7EF1DE703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0ED3F-76AC-4454-B9B4-23A5EECB5D2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FEC282-B6A1-58F3-CA88-FA53A5096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516F29-EF39-460F-C998-1745800AA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9676-FBB3-49A4-B369-E6F363D23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209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40C05E-31AB-843E-4667-A3FBC4CFD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6E803F-AC91-CFC0-511E-C81E97D17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DAA7F4-4788-9AE0-F764-AE63BC90AF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D0ED3F-76AC-4454-B9B4-23A5EECB5D25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5E464-1002-6BB2-30EF-5AD9A40394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B7BED3-0E59-D21E-9359-A735EE2219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09676-FBB3-49A4-B369-E6F363D23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783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E6C6137-E27B-AA17-58E7-D9153B2ED1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36E925-95E7-6573-9BE7-23F34696DD31}"/>
              </a:ext>
            </a:extLst>
          </p:cNvPr>
          <p:cNvSpPr/>
          <p:nvPr/>
        </p:nvSpPr>
        <p:spPr>
          <a:xfrm>
            <a:off x="0" y="0"/>
            <a:ext cx="12192000" cy="99441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D5CE78-43B1-0041-67E6-BB67BD7EA823}"/>
              </a:ext>
            </a:extLst>
          </p:cNvPr>
          <p:cNvSpPr/>
          <p:nvPr/>
        </p:nvSpPr>
        <p:spPr>
          <a:xfrm>
            <a:off x="0" y="99441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A806DF-CF99-B121-0D01-89CBA270E34B}"/>
              </a:ext>
            </a:extLst>
          </p:cNvPr>
          <p:cNvSpPr txBox="1"/>
          <p:nvPr/>
        </p:nvSpPr>
        <p:spPr>
          <a:xfrm>
            <a:off x="1219200" y="171450"/>
            <a:ext cx="9753600" cy="492443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algn="ctr"/>
            <a:r>
              <a:rPr lang="en-US" sz="3200" b="1">
                <a:solidFill>
                  <a:srgbClr val="FFFFFF"/>
                </a:solidFill>
                <a:latin typeface="Georgia" panose="02040502050405020303" pitchFamily="18" charset="0"/>
              </a:rPr>
              <a:t>True Words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475793-B2D4-269D-890E-26AD13336FB4}"/>
              </a:ext>
            </a:extLst>
          </p:cNvPr>
          <p:cNvSpPr/>
          <p:nvPr/>
        </p:nvSpPr>
        <p:spPr>
          <a:xfrm>
            <a:off x="1280160" y="1748790"/>
            <a:ext cx="3840480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7284A3-A758-83B3-78B8-21F76F883D43}"/>
              </a:ext>
            </a:extLst>
          </p:cNvPr>
          <p:cNvSpPr/>
          <p:nvPr/>
        </p:nvSpPr>
        <p:spPr>
          <a:xfrm>
            <a:off x="7071360" y="1748790"/>
            <a:ext cx="3840479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96D515-043E-0EF4-9A7A-1E563BC05650}"/>
              </a:ext>
            </a:extLst>
          </p:cNvPr>
          <p:cNvSpPr/>
          <p:nvPr/>
        </p:nvSpPr>
        <p:spPr>
          <a:xfrm>
            <a:off x="5779008" y="172339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41C379-75B4-92BF-FFD5-3A548724A719}"/>
              </a:ext>
            </a:extLst>
          </p:cNvPr>
          <p:cNvSpPr/>
          <p:nvPr/>
        </p:nvSpPr>
        <p:spPr>
          <a:xfrm rot="2700000">
            <a:off x="6047232" y="1685290"/>
            <a:ext cx="165100" cy="1651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8615D20-3A38-FA2F-424F-C30B070EB6C9}"/>
              </a:ext>
            </a:extLst>
          </p:cNvPr>
          <p:cNvSpPr/>
          <p:nvPr/>
        </p:nvSpPr>
        <p:spPr>
          <a:xfrm>
            <a:off x="6376416" y="172339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B5DD5E-2171-9D88-9FF9-E787BA12B943}"/>
              </a:ext>
            </a:extLst>
          </p:cNvPr>
          <p:cNvSpPr txBox="1"/>
          <p:nvPr/>
        </p:nvSpPr>
        <p:spPr>
          <a:xfrm>
            <a:off x="426720" y="1885950"/>
            <a:ext cx="11338560" cy="1200329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rmAutofit/>
          </a:bodyPr>
          <a:lstStyle/>
          <a:p>
            <a:pPr algn="ctr"/>
            <a:r>
              <a:rPr lang="en-US" sz="7800" b="1">
                <a:solidFill>
                  <a:srgbClr val="072646"/>
                </a:solidFill>
                <a:latin typeface="Georgia" panose="02040502050405020303" pitchFamily="18" charset="0"/>
              </a:rPr>
              <a:t>Habakkuk 2:1–4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95BCD1-1D37-5BCC-280C-59C4B48177D8}"/>
              </a:ext>
            </a:extLst>
          </p:cNvPr>
          <p:cNvSpPr txBox="1"/>
          <p:nvPr/>
        </p:nvSpPr>
        <p:spPr>
          <a:xfrm>
            <a:off x="975360" y="3531870"/>
            <a:ext cx="10241280" cy="58477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algn="ctr"/>
            <a:r>
              <a:rPr lang="en-US" sz="3800" i="1">
                <a:solidFill>
                  <a:srgbClr val="181818"/>
                </a:solidFill>
                <a:latin typeface="Georgia" panose="02040502050405020303" pitchFamily="18" charset="0"/>
              </a:rPr>
              <a:t>Today's Bible Reading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5F4532-796B-FE4A-A8AA-D814C3CE3302}"/>
              </a:ext>
            </a:extLst>
          </p:cNvPr>
          <p:cNvSpPr/>
          <p:nvPr/>
        </p:nvSpPr>
        <p:spPr>
          <a:xfrm>
            <a:off x="1280160" y="4629150"/>
            <a:ext cx="3840480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8799377-3B50-EC6F-6647-344AD45202FB}"/>
              </a:ext>
            </a:extLst>
          </p:cNvPr>
          <p:cNvSpPr/>
          <p:nvPr/>
        </p:nvSpPr>
        <p:spPr>
          <a:xfrm>
            <a:off x="7071360" y="4629150"/>
            <a:ext cx="3840479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7C653D9-89C9-ACEE-74D0-5D6065AA5BBC}"/>
              </a:ext>
            </a:extLst>
          </p:cNvPr>
          <p:cNvSpPr/>
          <p:nvPr/>
        </p:nvSpPr>
        <p:spPr>
          <a:xfrm>
            <a:off x="5779008" y="460375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DB8386-1333-D896-3E23-CF6655DC8F8F}"/>
              </a:ext>
            </a:extLst>
          </p:cNvPr>
          <p:cNvSpPr/>
          <p:nvPr/>
        </p:nvSpPr>
        <p:spPr>
          <a:xfrm rot="2700000">
            <a:off x="6047232" y="4565650"/>
            <a:ext cx="165100" cy="1651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20A799-DBAB-7CF8-6D2E-A95782A6CA67}"/>
              </a:ext>
            </a:extLst>
          </p:cNvPr>
          <p:cNvSpPr/>
          <p:nvPr/>
        </p:nvSpPr>
        <p:spPr>
          <a:xfrm>
            <a:off x="6376416" y="460375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200CBD5-DB7D-3219-0ECD-4BA4104AEC40}"/>
              </a:ext>
            </a:extLst>
          </p:cNvPr>
          <p:cNvSpPr txBox="1"/>
          <p:nvPr/>
        </p:nvSpPr>
        <p:spPr>
          <a:xfrm>
            <a:off x="975360" y="6069330"/>
            <a:ext cx="10241280" cy="246221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algn="ctr"/>
            <a:r>
              <a:rPr lang="en-US" sz="1600" i="1">
                <a:solidFill>
                  <a:srgbClr val="072646"/>
                </a:solidFill>
                <a:latin typeface="Georgia" panose="02040502050405020303" pitchFamily="18" charset="0"/>
              </a:rPr>
              <a:t>Know the Word. Live the Word. Preach the Word. Be Bold.</a:t>
            </a:r>
          </a:p>
        </p:txBody>
      </p:sp>
    </p:spTree>
    <p:extLst>
      <p:ext uri="{BB962C8B-B14F-4D97-AF65-F5344CB8AC3E}">
        <p14:creationId xmlns:p14="http://schemas.microsoft.com/office/powerpoint/2010/main" val="175979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F380631-9684-00D5-F352-D8AD8B3DC4B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D33DB4-1212-A6A4-2380-B53064925A93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26069B-D780-B9F7-E6FF-B527A11EC816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1E9BF0-74AC-47DA-2A90-01EF587054C1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Habakkuk 2:1–2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DCE556-05AA-AEC8-BE77-1034F3C47DB0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fontScale="92500" lnSpcReduction="2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I will stand upon my watch, and set me upon the tower, and will watch to see what he will say unto me, and what I shall answer when I am reproved.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2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the LORD answered me, and said, Write the vision, and make it plain upon tables, that he may run that readeth it.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B6E2D9-77BB-D7BF-68D4-162CA5F2F817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1 of 2</a:t>
            </a:r>
          </a:p>
        </p:txBody>
      </p:sp>
    </p:spTree>
    <p:extLst>
      <p:ext uri="{BB962C8B-B14F-4D97-AF65-F5344CB8AC3E}">
        <p14:creationId xmlns:p14="http://schemas.microsoft.com/office/powerpoint/2010/main" val="190293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A753934-9661-CFF4-5083-970D4C3CBC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BFCBDB-7EB9-FFAB-1683-837E5DF035B0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ECF64-0728-258D-9AFB-04B5FE7C3AF4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FA65BF-6B76-E321-1500-ADB60AA61170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Habakkuk 2:3–4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F18587-09D4-D005-AF46-1DCAB6BCF9CE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fontScale="92500" lnSpcReduction="1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3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For the vision is yet for an appointed time, but at the end it shall speak, and not lie: though it tarry, wait for it; because it will surely come, it will not tarry.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Behold, his soul which is lifted up is not upright in him: but the just shall live by his faith.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C0D850-B176-E1BA-5DA4-39036839C0AB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2 of 2</a:t>
            </a:r>
          </a:p>
        </p:txBody>
      </p:sp>
    </p:spTree>
    <p:extLst>
      <p:ext uri="{BB962C8B-B14F-4D97-AF65-F5344CB8AC3E}">
        <p14:creationId xmlns:p14="http://schemas.microsoft.com/office/powerpoint/2010/main" val="2009658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B1825D-9E06-3B98-5B4B-3643E47D066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464C5E-6404-832A-8F24-834025CF19EA}"/>
              </a:ext>
            </a:extLst>
          </p:cNvPr>
          <p:cNvSpPr/>
          <p:nvPr/>
        </p:nvSpPr>
        <p:spPr>
          <a:xfrm>
            <a:off x="0" y="0"/>
            <a:ext cx="12192000" cy="99441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8AC7FA-8E1E-B057-FC20-C01DA7379F81}"/>
              </a:ext>
            </a:extLst>
          </p:cNvPr>
          <p:cNvSpPr/>
          <p:nvPr/>
        </p:nvSpPr>
        <p:spPr>
          <a:xfrm>
            <a:off x="0" y="99441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372FC1-2C0D-CEFC-F134-D95FFA1C9873}"/>
              </a:ext>
            </a:extLst>
          </p:cNvPr>
          <p:cNvSpPr txBox="1"/>
          <p:nvPr/>
        </p:nvSpPr>
        <p:spPr>
          <a:xfrm>
            <a:off x="975360" y="171450"/>
            <a:ext cx="10241280" cy="492443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3200" b="1">
                <a:solidFill>
                  <a:srgbClr val="FFFFFF"/>
                </a:solidFill>
                <a:latin typeface="Georgia" panose="02040502050405020303" pitchFamily="18" charset="0"/>
              </a:rPr>
              <a:t>True Words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9BBE1A-9397-CF84-9A08-003CC6291847}"/>
              </a:ext>
            </a:extLst>
          </p:cNvPr>
          <p:cNvSpPr/>
          <p:nvPr/>
        </p:nvSpPr>
        <p:spPr>
          <a:xfrm>
            <a:off x="1280160" y="1680210"/>
            <a:ext cx="3840480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4B6C51-1F92-8288-2AF5-AE42AF819BA4}"/>
              </a:ext>
            </a:extLst>
          </p:cNvPr>
          <p:cNvSpPr/>
          <p:nvPr/>
        </p:nvSpPr>
        <p:spPr>
          <a:xfrm>
            <a:off x="7071360" y="1680210"/>
            <a:ext cx="3840479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6AD938-BAF1-A90B-A278-5444ECEAB4CA}"/>
              </a:ext>
            </a:extLst>
          </p:cNvPr>
          <p:cNvSpPr/>
          <p:nvPr/>
        </p:nvSpPr>
        <p:spPr>
          <a:xfrm>
            <a:off x="5779008" y="165481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3C59CF1-D9D4-3365-8BA3-B5FDC3B2FD46}"/>
              </a:ext>
            </a:extLst>
          </p:cNvPr>
          <p:cNvSpPr/>
          <p:nvPr/>
        </p:nvSpPr>
        <p:spPr>
          <a:xfrm rot="2700000">
            <a:off x="6047232" y="1616710"/>
            <a:ext cx="165100" cy="1651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DA0270-C993-BEE3-6030-41F0C3963B01}"/>
              </a:ext>
            </a:extLst>
          </p:cNvPr>
          <p:cNvSpPr/>
          <p:nvPr/>
        </p:nvSpPr>
        <p:spPr>
          <a:xfrm>
            <a:off x="6376416" y="165481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C6418C-5273-975F-2218-DA88A237338B}"/>
              </a:ext>
            </a:extLst>
          </p:cNvPr>
          <p:cNvSpPr txBox="1"/>
          <p:nvPr/>
        </p:nvSpPr>
        <p:spPr>
          <a:xfrm>
            <a:off x="670560" y="2348865"/>
            <a:ext cx="10850880" cy="99441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rmAutofit fontScale="77500" lnSpcReduction="20000"/>
          </a:bodyPr>
          <a:lstStyle/>
          <a:p>
            <a:pPr algn="ctr"/>
            <a:r>
              <a:rPr lang="en-US" sz="6800" b="1">
                <a:solidFill>
                  <a:srgbClr val="072646"/>
                </a:solidFill>
                <a:latin typeface="Georgia" panose="02040502050405020303" pitchFamily="18" charset="0"/>
              </a:rPr>
              <a:t>When God Doesn't Make Sense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8664AA-42B4-2E00-CF87-C77AF91DE2BF}"/>
              </a:ext>
            </a:extLst>
          </p:cNvPr>
          <p:cNvSpPr txBox="1"/>
          <p:nvPr/>
        </p:nvSpPr>
        <p:spPr>
          <a:xfrm>
            <a:off x="975360" y="3669030"/>
            <a:ext cx="10241280" cy="738664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rmAutofit/>
          </a:bodyPr>
          <a:lstStyle/>
          <a:p>
            <a:pPr algn="ctr"/>
            <a:r>
              <a:rPr lang="en-US" sz="4800" i="1">
                <a:solidFill>
                  <a:srgbClr val="141414"/>
                </a:solidFill>
                <a:latin typeface="Georgia" panose="02040502050405020303" pitchFamily="18" charset="0"/>
              </a:rPr>
              <a:t>Habakkuk 2:1–4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782AC4F-340F-84C8-A294-9B694C389C71}"/>
              </a:ext>
            </a:extLst>
          </p:cNvPr>
          <p:cNvSpPr/>
          <p:nvPr/>
        </p:nvSpPr>
        <p:spPr>
          <a:xfrm>
            <a:off x="1280160" y="4834890"/>
            <a:ext cx="3840480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CD39B92-CD87-AAFC-031D-6ECA0373C545}"/>
              </a:ext>
            </a:extLst>
          </p:cNvPr>
          <p:cNvSpPr/>
          <p:nvPr/>
        </p:nvSpPr>
        <p:spPr>
          <a:xfrm>
            <a:off x="7071360" y="4834890"/>
            <a:ext cx="3840479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216ACF9-3869-0E50-EAB9-AD297C3EAE56}"/>
              </a:ext>
            </a:extLst>
          </p:cNvPr>
          <p:cNvSpPr/>
          <p:nvPr/>
        </p:nvSpPr>
        <p:spPr>
          <a:xfrm>
            <a:off x="5779008" y="480949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1464CF8-EC6D-F104-EA43-F674348820F1}"/>
              </a:ext>
            </a:extLst>
          </p:cNvPr>
          <p:cNvSpPr/>
          <p:nvPr/>
        </p:nvSpPr>
        <p:spPr>
          <a:xfrm rot="2700000">
            <a:off x="6047232" y="4771390"/>
            <a:ext cx="165100" cy="1651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338CCB6-437F-4FBE-40DC-C09DD81AD79B}"/>
              </a:ext>
            </a:extLst>
          </p:cNvPr>
          <p:cNvSpPr/>
          <p:nvPr/>
        </p:nvSpPr>
        <p:spPr>
          <a:xfrm>
            <a:off x="6376416" y="480949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1C299E-BBB9-1EF4-8565-527F1CC420E6}"/>
              </a:ext>
            </a:extLst>
          </p:cNvPr>
          <p:cNvSpPr txBox="1"/>
          <p:nvPr/>
        </p:nvSpPr>
        <p:spPr>
          <a:xfrm>
            <a:off x="1463040" y="5040630"/>
            <a:ext cx="9265920" cy="46166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3000">
                <a:solidFill>
                  <a:srgbClr val="072646"/>
                </a:solidFill>
                <a:latin typeface="Georgia" panose="02040502050405020303" pitchFamily="18" charset="0"/>
              </a:rPr>
              <a:t>Pastor Joshua Tapp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A947B95-B341-9FDD-157C-911DD89DE8E9}"/>
              </a:ext>
            </a:extLst>
          </p:cNvPr>
          <p:cNvSpPr txBox="1"/>
          <p:nvPr/>
        </p:nvSpPr>
        <p:spPr>
          <a:xfrm>
            <a:off x="1219200" y="6206490"/>
            <a:ext cx="9753600" cy="215444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400" i="1">
                <a:solidFill>
                  <a:srgbClr val="072646"/>
                </a:solidFill>
                <a:latin typeface="Georgia" panose="02040502050405020303" pitchFamily="18" charset="0"/>
              </a:rPr>
              <a:t>Know the Word. Live the Word. Preach the Word. Be Bold.</a:t>
            </a:r>
          </a:p>
        </p:txBody>
      </p:sp>
    </p:spTree>
    <p:extLst>
      <p:ext uri="{BB962C8B-B14F-4D97-AF65-F5344CB8AC3E}">
        <p14:creationId xmlns:p14="http://schemas.microsoft.com/office/powerpoint/2010/main" val="1185067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9ECA14-0A94-4746-087E-C24143633F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798F13-6875-27FC-810F-9B0C256FC056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39DC0D-E646-9417-A7A5-7A9DA5E6E3D9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F9EA49-CEF1-52DA-FC74-3593C20EF60E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Habakkuk 2:1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17B4E0-A779-0575-BBDF-C8CF4E08DE16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I will stand upon my watch, and set me upon the tower, and will watch to see what he will say unto me, and what I shall answer when I am reproved.</a:t>
            </a:r>
          </a:p>
        </p:txBody>
      </p:sp>
    </p:spTree>
    <p:extLst>
      <p:ext uri="{BB962C8B-B14F-4D97-AF65-F5344CB8AC3E}">
        <p14:creationId xmlns:p14="http://schemas.microsoft.com/office/powerpoint/2010/main" val="3929601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5A53CA2-C63C-A607-2EFD-CD6C7AAF22B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6FA378-4BA9-D84C-1EB8-68046A7BB372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B2C377-72CE-ADB5-276B-52D19B1CBB37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F2D176-8185-968B-28D8-47C0BB663A54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Habakkuk 2:2–3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EE9A7E-AF98-4035-BF77-6B89A946242F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fontScale="92500" lnSpcReduction="2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2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the LORD answered me, and said, Write the vision, and make it plain upon tables, that he may run that readeth it.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3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For the vision is yet for an appointed time, but at the end it shall speak, and not lie: though it tarry, wait for it; because it will surely come, it will not tarry.</a:t>
            </a:r>
          </a:p>
        </p:txBody>
      </p:sp>
    </p:spTree>
    <p:extLst>
      <p:ext uri="{BB962C8B-B14F-4D97-AF65-F5344CB8AC3E}">
        <p14:creationId xmlns:p14="http://schemas.microsoft.com/office/powerpoint/2010/main" val="535014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78456-A0AE-F15B-C6FF-CF0305D760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A0FAC8-18FB-8329-7C33-6E26CB034471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CA881C-FA1D-2E44-3073-E3C6D583633B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68BC0C-B464-F31D-984A-E6BB5BBA3FE6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Habakkuk 2:4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385DCB-5221-F1B1-EB27-13EAE40282D1}"/>
              </a:ext>
            </a:extLst>
          </p:cNvPr>
          <p:cNvSpPr txBox="1"/>
          <p:nvPr/>
        </p:nvSpPr>
        <p:spPr>
          <a:xfrm>
            <a:off x="301752" y="960119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Behold, his soul which is lifted up is not upright in him: but the just shall live by his faith.</a:t>
            </a:r>
          </a:p>
        </p:txBody>
      </p:sp>
    </p:spTree>
    <p:extLst>
      <p:ext uri="{BB962C8B-B14F-4D97-AF65-F5344CB8AC3E}">
        <p14:creationId xmlns:p14="http://schemas.microsoft.com/office/powerpoint/2010/main" val="389540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333</Words>
  <Application>Microsoft Office PowerPoint</Application>
  <PresentationFormat>Custom</PresentationFormat>
  <Paragraphs>21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Joshua Tapp</dc:creator>
  <cp:lastModifiedBy>Joshua Tapp</cp:lastModifiedBy>
  <cp:revision>1</cp:revision>
  <dcterms:created xsi:type="dcterms:W3CDTF">2026-07-31T20:53:58Z</dcterms:created>
  <dcterms:modified xsi:type="dcterms:W3CDTF">2026-07-31T20:53:58Z</dcterms:modified>
</cp:coreProperties>
</file>