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940" r:id="rId2"/>
    <p:sldId id="256" r:id="rId3"/>
    <p:sldId id="2941" r:id="rId4"/>
    <p:sldId id="257" r:id="rId5"/>
    <p:sldId id="261" r:id="rId6"/>
    <p:sldId id="2966" r:id="rId7"/>
    <p:sldId id="2967" r:id="rId8"/>
    <p:sldId id="260" r:id="rId9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6" d="100"/>
          <a:sy n="96" d="100"/>
        </p:scale>
        <p:origin x="1038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EA997-8271-9A5B-CAFD-C662E4F6F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FE93116-A72A-7535-F4EE-68F9D1F9A832}"/>
              </a:ext>
            </a:extLst>
          </p:cNvPr>
          <p:cNvSpPr txBox="1"/>
          <p:nvPr/>
        </p:nvSpPr>
        <p:spPr>
          <a:xfrm>
            <a:off x="374371" y="2191391"/>
            <a:ext cx="11357373" cy="2979735"/>
          </a:xfrm>
          <a:prstGeom prst="rect">
            <a:avLst/>
          </a:prstGeom>
          <a:noFill/>
        </p:spPr>
        <p:txBody>
          <a:bodyPr wrap="square"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Jonah 2:1-10</a:t>
            </a:r>
            <a:endParaRPr kumimoji="0" lang="en-US" sz="11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598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Bible Reading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AE3FE48-EF3F-467A-153E-FCAB923BD1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8653" y="342618"/>
            <a:ext cx="4431518" cy="110787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B99D9AF-7B4E-23A7-8C62-40213E6C1DBB}"/>
              </a:ext>
            </a:extLst>
          </p:cNvPr>
          <p:cNvSpPr txBox="1"/>
          <p:nvPr/>
        </p:nvSpPr>
        <p:spPr>
          <a:xfrm>
            <a:off x="-1" y="6360765"/>
            <a:ext cx="12188825" cy="4000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9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True Words Baptist Church | 1377 S. 20</a:t>
            </a:r>
            <a:r>
              <a:rPr kumimoji="0" lang="en-US" sz="1999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th</a:t>
            </a:r>
            <a:r>
              <a:rPr kumimoji="0" lang="en-US" sz="199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 St. Louisville, KY | TrueWordsBaptist.org</a:t>
            </a:r>
          </a:p>
        </p:txBody>
      </p:sp>
    </p:spTree>
    <p:extLst>
      <p:ext uri="{BB962C8B-B14F-4D97-AF65-F5344CB8AC3E}">
        <p14:creationId xmlns:p14="http://schemas.microsoft.com/office/powerpoint/2010/main" val="2170256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9086" y="104918"/>
            <a:ext cx="11897139" cy="66325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 sz="4800" b="1">
                <a:solidFill>
                  <a:srgbClr val="000000"/>
                </a:solidFill>
                <a:latin typeface="Georgia"/>
              </a:defRPr>
            </a:pPr>
            <a:r>
              <a:rPr lang="en-US" sz="2500"/>
              <a:t>Jonah 2:1-10   Then Jonah prayed unto the LORD his God out of the fish's belly,  2 And said, I cried by reason of mine affliction unto the LORD, and he heard me; out of the belly of hell cried I, and thou heardest my voice.  3 For thou hadst cast me into the deep, in the midst of the seas; and the floods compassed me about: all thy billows and thy waves passed over me.  4 Then I said, I am cast out of thy sight; yet I will look again toward thy holy temple.  5 The waters compassed me about, even to the soul: the depth closed me round about, the weeds were wrapped about my head.  6 I went down to the bottoms of the mountains; the earth with her bars was about me for ever: yet hast thou brought up my life from corruption, O LORD my God.  7 When my soul fainted within me I remembered the LORD: and my prayer came in unto thee, into thine holy temple.  8 They that observe lying vanities forsake their own mercy.  9 But I will sacrifice unto thee with the voice of thanksgiving; I will pay that that I have vowed. Salvation is of the LORD.  10 And the LORD spake unto the fish, and it vomited out Jonah upon the dry land.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EA997-8271-9A5B-CAFD-C662E4F6F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FE93116-A72A-7535-F4EE-68F9D1F9A832}"/>
              </a:ext>
            </a:extLst>
          </p:cNvPr>
          <p:cNvSpPr txBox="1"/>
          <p:nvPr/>
        </p:nvSpPr>
        <p:spPr>
          <a:xfrm>
            <a:off x="415724" y="1819816"/>
            <a:ext cx="11357373" cy="4021202"/>
          </a:xfrm>
          <a:prstGeom prst="rect">
            <a:avLst/>
          </a:prstGeom>
          <a:noFill/>
        </p:spPr>
        <p:txBody>
          <a:bodyPr wrap="square"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Rock Bottom</a:t>
            </a:r>
            <a:br>
              <a:rPr kumimoji="0" lang="en-US" sz="9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</a:br>
            <a:r>
              <a:rPr kumimoji="0" lang="en-US" sz="9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Has a Purpose</a:t>
            </a:r>
            <a:endParaRPr kumimoji="0" lang="en-US" sz="6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>
                <a:solidFill>
                  <a:prstClr val="black"/>
                </a:solidFill>
                <a:latin typeface="Georgia"/>
              </a:rPr>
              <a:t>Jonah 2:1-10 Explained</a:t>
            </a:r>
            <a:endParaRPr kumimoji="0" lang="en-US" sz="6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AE3FE48-EF3F-467A-153E-FCAB923BD1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8653" y="342618"/>
            <a:ext cx="4431518" cy="110787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B99D9AF-7B4E-23A7-8C62-40213E6C1DBB}"/>
              </a:ext>
            </a:extLst>
          </p:cNvPr>
          <p:cNvSpPr txBox="1"/>
          <p:nvPr/>
        </p:nvSpPr>
        <p:spPr>
          <a:xfrm>
            <a:off x="-1" y="6360765"/>
            <a:ext cx="12188825" cy="4000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9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True Words Baptist Church | 1377 S. 20</a:t>
            </a:r>
            <a:r>
              <a:rPr kumimoji="0" lang="en-US" sz="1999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th</a:t>
            </a:r>
            <a:r>
              <a:rPr kumimoji="0" lang="en-US" sz="199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 St. Louisville, KY | TrueWordsBaptist.org</a:t>
            </a:r>
          </a:p>
        </p:txBody>
      </p:sp>
    </p:spTree>
    <p:extLst>
      <p:ext uri="{BB962C8B-B14F-4D97-AF65-F5344CB8AC3E}">
        <p14:creationId xmlns:p14="http://schemas.microsoft.com/office/powerpoint/2010/main" val="4905335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457200"/>
            <a:ext cx="11274552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 sz="4800" b="1">
                <a:solidFill>
                  <a:srgbClr val="000000"/>
                </a:solidFill>
                <a:latin typeface="Georgia"/>
              </a:defRPr>
            </a:pPr>
            <a:r>
              <a:rPr lang="en-US" sz="7200" b="1"/>
              <a:t>Jonah 2:1  Then Jonah prayed unto the LORD his God out of the fish's belly.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8965" y="188844"/>
            <a:ext cx="11817626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1">
                <a:solidFill>
                  <a:srgbClr val="000000"/>
                </a:solidFill>
                <a:latin typeface="Georgia"/>
              </a:defRPr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Jonah 2:2-7  And said, I cried by reason of mine affliction unto the LORD, and he heard me; out of the belly of hell cried I, and thou heardest my voice.  3 For thou hadst cast me into the deep, in the midst of the seas; and the floods compassed me about: all thy billows and thy waves passed over me.  4 Then I said, I am cast out of thy sight; yet I will look again toward thy holy temple.  5 The waters compassed me about, even to the soul: the depth closed me round about, the weeds were wrapped about my head.  6 I went down to the bottoms of the mountains; the earth with her bars was about me for ever: yet hast thou brought up my life from corruption, O LORD my God.  7 When my soul fainted within me I remembered the LORD: and my prayer came in unto thee, into thine holy temple.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8843" y="188844"/>
            <a:ext cx="11837505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 sz="4800" b="1">
                <a:solidFill>
                  <a:srgbClr val="000000"/>
                </a:solidFill>
                <a:latin typeface="Georgia"/>
              </a:defRPr>
            </a:pPr>
            <a:r>
              <a:rPr lang="en-US" sz="6000" b="1"/>
              <a:t>Matthew 12:40  For as Jonas was three days and three nights in the whale's belly; so shall the Son of man be three days and three nights in the heart of the earth.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8965" y="159026"/>
            <a:ext cx="11857383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 sz="4800" b="1">
                <a:solidFill>
                  <a:srgbClr val="000000"/>
                </a:solidFill>
                <a:latin typeface="Georgia"/>
              </a:defRPr>
            </a:pPr>
            <a:r>
              <a:rPr lang="en-US" sz="4400"/>
              <a:t>Jonah 2:7-9  When my soul fainted within me I remembered the LORD: and my prayer came in unto thee, into thine holy temple.  8 They that observe lying vanities forsake their own mercy.  9 But I will sacrifice unto thee with the voice of thanksgiving; I will pay that that I have vowed. Salvation is of the LORD.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8904" y="159025"/>
            <a:ext cx="11827566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 sz="4800" b="1">
                <a:solidFill>
                  <a:srgbClr val="000000"/>
                </a:solidFill>
                <a:latin typeface="Georgia"/>
              </a:defRPr>
            </a:pPr>
            <a:r>
              <a:rPr lang="en-US" sz="8000"/>
              <a:t>Jonah 2:10  And the LORD spake unto the fish, and it vomited out Jonah upon the dry land.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5689</TotalTime>
  <Words>622</Words>
  <Application>Microsoft Office PowerPoint</Application>
  <PresentationFormat>Custom</PresentationFormat>
  <Paragraphs>12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Josh Tapp</dc:creator>
  <cp:keywords/>
  <dc:description>generated using python-pptx</dc:description>
  <cp:lastModifiedBy>Joshua Tapp</cp:lastModifiedBy>
  <cp:revision>18</cp:revision>
  <dcterms:created xsi:type="dcterms:W3CDTF">2013-01-27T09:14:16Z</dcterms:created>
  <dcterms:modified xsi:type="dcterms:W3CDTF">2026-07-20T17:58:05Z</dcterms:modified>
  <cp:category/>
</cp:coreProperties>
</file>