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40" r:id="rId2"/>
    <p:sldId id="256" r:id="rId3"/>
    <p:sldId id="2941" r:id="rId4"/>
    <p:sldId id="257" r:id="rId5"/>
    <p:sldId id="261" r:id="rId6"/>
    <p:sldId id="2966" r:id="rId7"/>
    <p:sldId id="2967" r:id="rId8"/>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6" d="100"/>
          <a:sy n="96" d="100"/>
        </p:scale>
        <p:origin x="103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EA997-8271-9A5B-CAFD-C662E4F6F2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E93116-A72A-7535-F4EE-68F9D1F9A832}"/>
              </a:ext>
            </a:extLst>
          </p:cNvPr>
          <p:cNvSpPr txBox="1"/>
          <p:nvPr/>
        </p:nvSpPr>
        <p:spPr>
          <a:xfrm>
            <a:off x="374371" y="2022428"/>
            <a:ext cx="11357373" cy="2979735"/>
          </a:xfrm>
          <a:prstGeom prst="rect">
            <a:avLst/>
          </a:prstGeom>
          <a:noFill/>
        </p:spPr>
        <p:txBody>
          <a:bodyPr wrap="square"/>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a:ln>
                  <a:noFill/>
                </a:ln>
                <a:solidFill>
                  <a:prstClr val="black"/>
                </a:solidFill>
                <a:effectLst/>
                <a:uLnTx/>
                <a:uFillTx/>
                <a:latin typeface="Georgia"/>
                <a:ea typeface="+mn-ea"/>
                <a:cs typeface="+mn-cs"/>
              </a:rPr>
              <a:t>Obadiah 1:15-16</a:t>
            </a:r>
            <a:endParaRPr kumimoji="0" lang="en-US" sz="9600" b="1" i="0" u="none" strike="noStrike" kern="1200" cap="none" spc="0" normalizeH="0" baseline="0" noProof="0" dirty="0">
              <a:ln>
                <a:noFill/>
              </a:ln>
              <a:solidFill>
                <a:prstClr val="black"/>
              </a:solidFill>
              <a:effectLst/>
              <a:uLnTx/>
              <a:uFillTx/>
              <a:latin typeface="Georgia"/>
              <a:ea typeface="+mn-ea"/>
              <a:cs typeface="+mn-cs"/>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6598" b="1" i="0" u="none" strike="noStrike" kern="1200" cap="none" spc="0" normalizeH="0" baseline="0" noProof="0">
                <a:ln>
                  <a:noFill/>
                </a:ln>
                <a:solidFill>
                  <a:prstClr val="black"/>
                </a:solidFill>
                <a:effectLst/>
                <a:uLnTx/>
                <a:uFillTx/>
                <a:latin typeface="Georgia"/>
                <a:ea typeface="+mn-ea"/>
                <a:cs typeface="+mn-cs"/>
              </a:rPr>
              <a:t>Reading by</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6598" b="1" i="0" u="none" strike="noStrike" kern="1200" cap="none" spc="0" normalizeH="0" baseline="0" noProof="0">
                <a:ln>
                  <a:noFill/>
                </a:ln>
                <a:solidFill>
                  <a:prstClr val="black"/>
                </a:solidFill>
                <a:effectLst/>
                <a:uLnTx/>
                <a:uFillTx/>
                <a:latin typeface="Georgia"/>
                <a:ea typeface="+mn-ea"/>
                <a:cs typeface="+mn-cs"/>
              </a:rPr>
              <a:t>Robert Hayes</a:t>
            </a:r>
            <a:endParaRPr kumimoji="0" lang="en-US" sz="4799"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9AE3FE48-EF3F-467A-153E-FCAB923BD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8653" y="342618"/>
            <a:ext cx="4431518" cy="1107879"/>
          </a:xfrm>
          <a:prstGeom prst="rect">
            <a:avLst/>
          </a:prstGeom>
        </p:spPr>
      </p:pic>
      <p:sp>
        <p:nvSpPr>
          <p:cNvPr id="5" name="TextBox 4">
            <a:extLst>
              <a:ext uri="{FF2B5EF4-FFF2-40B4-BE49-F238E27FC236}">
                <a16:creationId xmlns:a16="http://schemas.microsoft.com/office/drawing/2014/main" id="{0B99D9AF-7B4E-23A7-8C62-40213E6C1DBB}"/>
              </a:ext>
            </a:extLst>
          </p:cNvPr>
          <p:cNvSpPr txBox="1"/>
          <p:nvPr/>
        </p:nvSpPr>
        <p:spPr>
          <a:xfrm>
            <a:off x="-1" y="6360765"/>
            <a:ext cx="12188825" cy="400006"/>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Church | 1377 S. 20</a:t>
            </a:r>
            <a:r>
              <a:rPr kumimoji="0" lang="en-US" sz="1999"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2170256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125" y="168278"/>
            <a:ext cx="11696700" cy="6047809"/>
          </a:xfrm>
          <a:prstGeom prst="rect">
            <a:avLst/>
          </a:prstGeom>
          <a:noFill/>
        </p:spPr>
        <p:txBody>
          <a:bodyPr wrap="square">
            <a:spAutoFit/>
          </a:bodyPr>
          <a:lstStyle/>
          <a:p>
            <a:pPr algn="just">
              <a:defRPr sz="4800" b="1">
                <a:solidFill>
                  <a:srgbClr val="000000"/>
                </a:solidFill>
                <a:latin typeface="Georgia"/>
              </a:defRPr>
            </a:pPr>
            <a:r>
              <a:rPr lang="en-US" sz="4300"/>
              <a:t>Obadiah 1:15-16  For the day of the LORD is near upon all the heathen: as thou hast done, it shall be done unto thee: thy reward shall return upon thine own head.  16 For as ye have drunk upon my holy mountain, so shall all the heathen drink continually, yea, they shall drink, and they shall swallow down, and they shall be as though they had not been.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EA997-8271-9A5B-CAFD-C662E4F6F2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E93116-A72A-7535-F4EE-68F9D1F9A832}"/>
              </a:ext>
            </a:extLst>
          </p:cNvPr>
          <p:cNvSpPr txBox="1"/>
          <p:nvPr/>
        </p:nvSpPr>
        <p:spPr>
          <a:xfrm>
            <a:off x="415724" y="1789999"/>
            <a:ext cx="11357373" cy="4021202"/>
          </a:xfrm>
          <a:prstGeom prst="rect">
            <a:avLst/>
          </a:prstGeom>
          <a:noFill/>
        </p:spPr>
        <p:txBody>
          <a:bodyPr wrap="square"/>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solidFill>
                  <a:prstClr val="black"/>
                </a:solidFill>
                <a:effectLst/>
                <a:uLnTx/>
                <a:uFillTx/>
                <a:latin typeface="Georgia"/>
                <a:ea typeface="+mn-ea"/>
                <a:cs typeface="+mn-cs"/>
              </a:rPr>
              <a:t>What Goes Around</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8800" b="1">
                <a:solidFill>
                  <a:prstClr val="black"/>
                </a:solidFill>
                <a:latin typeface="Georgia"/>
              </a:rPr>
              <a:t>Comes Around</a:t>
            </a:r>
            <a:endParaRPr kumimoji="0" lang="en-US" sz="6600" b="1" i="0" u="none" strike="noStrike" kern="1200" cap="none" spc="0" normalizeH="0" baseline="0" noProof="0">
              <a:ln>
                <a:noFill/>
              </a:ln>
              <a:solidFill>
                <a:prstClr val="black"/>
              </a:solidFill>
              <a:effectLst/>
              <a:uLnTx/>
              <a:uFillTx/>
              <a:latin typeface="Georgia"/>
              <a:ea typeface="+mn-ea"/>
              <a:cs typeface="+mn-cs"/>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Georgia"/>
                <a:ea typeface="+mn-ea"/>
                <a:cs typeface="+mn-cs"/>
              </a:rPr>
              <a:t>Obadiah 1:15-16 Explained</a:t>
            </a:r>
            <a:endParaRPr kumimoji="0" lang="en-US" sz="4800" b="1" i="0" u="none" strike="noStrike" kern="1200" cap="none" spc="0" normalizeH="0" baseline="0" noProof="0" dirty="0">
              <a:ln>
                <a:noFill/>
              </a:ln>
              <a:solidFill>
                <a:prstClr val="black"/>
              </a:solidFill>
              <a:effectLst/>
              <a:uLnTx/>
              <a:uFillTx/>
              <a:latin typeface="Georgia"/>
              <a:ea typeface="+mn-ea"/>
              <a:cs typeface="+mn-cs"/>
            </a:endParaRPr>
          </a:p>
        </p:txBody>
      </p:sp>
      <p:pic>
        <p:nvPicPr>
          <p:cNvPr id="4" name="Picture 3">
            <a:extLst>
              <a:ext uri="{FF2B5EF4-FFF2-40B4-BE49-F238E27FC236}">
                <a16:creationId xmlns:a16="http://schemas.microsoft.com/office/drawing/2014/main" id="{9AE3FE48-EF3F-467A-153E-FCAB923BD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8653" y="342618"/>
            <a:ext cx="4431518" cy="1107879"/>
          </a:xfrm>
          <a:prstGeom prst="rect">
            <a:avLst/>
          </a:prstGeom>
        </p:spPr>
      </p:pic>
      <p:sp>
        <p:nvSpPr>
          <p:cNvPr id="5" name="TextBox 4">
            <a:extLst>
              <a:ext uri="{FF2B5EF4-FFF2-40B4-BE49-F238E27FC236}">
                <a16:creationId xmlns:a16="http://schemas.microsoft.com/office/drawing/2014/main" id="{0B99D9AF-7B4E-23A7-8C62-40213E6C1DBB}"/>
              </a:ext>
            </a:extLst>
          </p:cNvPr>
          <p:cNvSpPr txBox="1"/>
          <p:nvPr/>
        </p:nvSpPr>
        <p:spPr>
          <a:xfrm>
            <a:off x="-1" y="6360765"/>
            <a:ext cx="12188825" cy="400006"/>
          </a:xfrm>
          <a:prstGeom prst="rect">
            <a:avLst/>
          </a:prstGeom>
          <a:no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True Words Baptist Church | 1377 S. 20</a:t>
            </a:r>
            <a:r>
              <a:rPr kumimoji="0" lang="en-US" sz="1999" b="1" i="0" u="none" strike="noStrike" kern="1200" cap="none" spc="0" normalizeH="0" baseline="30000" noProof="0" dirty="0">
                <a:ln>
                  <a:noFill/>
                </a:ln>
                <a:solidFill>
                  <a:prstClr val="black"/>
                </a:solidFill>
                <a:effectLst/>
                <a:uLnTx/>
                <a:uFillTx/>
                <a:latin typeface="Georgia" panose="02040502050405020303" pitchFamily="18" charset="0"/>
                <a:ea typeface="+mn-ea"/>
                <a:cs typeface="+mn-cs"/>
              </a:rPr>
              <a:t>th</a:t>
            </a:r>
            <a:r>
              <a:rPr kumimoji="0" lang="en-US" sz="1999"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St. Louisville, KY | TrueWordsBaptist.org</a:t>
            </a:r>
          </a:p>
        </p:txBody>
      </p:sp>
    </p:spTree>
    <p:extLst>
      <p:ext uri="{BB962C8B-B14F-4D97-AF65-F5344CB8AC3E}">
        <p14:creationId xmlns:p14="http://schemas.microsoft.com/office/powerpoint/2010/main" val="490533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843" y="149088"/>
            <a:ext cx="11797748" cy="5724644"/>
          </a:xfrm>
          <a:prstGeom prst="rect">
            <a:avLst/>
          </a:prstGeom>
          <a:noFill/>
        </p:spPr>
        <p:txBody>
          <a:bodyPr wrap="square">
            <a:spAutoFit/>
          </a:bodyPr>
          <a:lstStyle/>
          <a:p>
            <a:pPr algn="just">
              <a:defRPr sz="4800" b="1">
                <a:solidFill>
                  <a:srgbClr val="000000"/>
                </a:solidFill>
                <a:latin typeface="Georgia"/>
              </a:defRPr>
            </a:pPr>
            <a:r>
              <a:rPr lang="en-US" sz="6100" b="1"/>
              <a:t>Obadiah 1:15  For the day of the LORD is near upon all the heathen: as thou hast done, it shall be done unto thee: thy reward shall return upon thine own head.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783" y="178904"/>
            <a:ext cx="11797747" cy="59093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sz="4800" b="1">
                <a:solidFill>
                  <a:srgbClr val="000000"/>
                </a:solidFill>
                <a:latin typeface="Georgia"/>
              </a:defRPr>
            </a:pPr>
            <a:r>
              <a:rPr kumimoji="0" lang="en-US" sz="5400" b="1" i="0" u="none" strike="noStrike" kern="1200" cap="none" spc="0" normalizeH="0" baseline="0" noProof="0">
                <a:ln>
                  <a:noFill/>
                </a:ln>
                <a:solidFill>
                  <a:srgbClr val="000000"/>
                </a:solidFill>
                <a:effectLst/>
                <a:uLnTx/>
                <a:uFillTx/>
                <a:latin typeface="Georgia"/>
                <a:ea typeface="+mn-ea"/>
                <a:cs typeface="+mn-cs"/>
              </a:rPr>
              <a:t>Obadiah 1:16  For as ye have drunk upon my holy mountain, so shall all the heathen drink continually, yea, they shall drink, and they shall swallow down, and they shall be as though they had not been.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9147" y="147204"/>
            <a:ext cx="11847443" cy="6494085"/>
          </a:xfrm>
          <a:prstGeom prst="rect">
            <a:avLst/>
          </a:prstGeom>
          <a:noFill/>
        </p:spPr>
        <p:txBody>
          <a:bodyPr wrap="square">
            <a:spAutoFit/>
          </a:bodyPr>
          <a:lstStyle/>
          <a:p>
            <a:pPr algn="just">
              <a:defRPr sz="4800" b="1">
                <a:solidFill>
                  <a:srgbClr val="000000"/>
                </a:solidFill>
                <a:latin typeface="Georgia"/>
              </a:defRPr>
            </a:pPr>
            <a:r>
              <a:rPr lang="en-US" sz="3200" b="1"/>
              <a:t>Daniel 5:1-4  Belshazzar the king made a great feast to a thousand of his lords, and drank wine before the thousand.  2 Belshazzar, whiles he tasted the wine, commanded to bring the golden and silver vessels which his father Nebuchadnezzar had taken out of the temple which was in Jerusalem; that the king, and his princes, his wives, and his concubines, might drink therein.  3 Then they brought the golden vessels that were taken out of the temple of the house of God which was at Jerusalem; and the king, and his princes, his wives, and his concubines, drank in them.  4 They drank wine, and praised the gods of gold, and of silver, of brass, of iron, of wood, and of stone.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513" y="69575"/>
            <a:ext cx="12006470" cy="6047809"/>
          </a:xfrm>
          <a:prstGeom prst="rect">
            <a:avLst/>
          </a:prstGeom>
          <a:noFill/>
        </p:spPr>
        <p:txBody>
          <a:bodyPr wrap="square">
            <a:spAutoFit/>
          </a:bodyPr>
          <a:lstStyle/>
          <a:p>
            <a:pPr algn="just">
              <a:defRPr sz="4800" b="1">
                <a:solidFill>
                  <a:srgbClr val="000000"/>
                </a:solidFill>
                <a:latin typeface="Georgia"/>
              </a:defRPr>
            </a:pPr>
            <a:r>
              <a:rPr lang="en-US" sz="4300"/>
              <a:t>Daniel 5:5-6  In the same hour came forth fingers of a man's hand, and wrote over against the candlestick upon the plaister of the wall of the king's palace: and the king saw the part of the hand that wrote.  6 Then the king's countenance was changed, and his thoughts troubled him, so that the joints of his loins were loosed, and his knees smote one against another.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8419</TotalTime>
  <Words>428</Words>
  <Application>Microsoft Office PowerPoint</Application>
  <PresentationFormat>Custom</PresentationFormat>
  <Paragraphs>13</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Josh Tapp</dc:creator>
  <cp:keywords/>
  <dc:description>generated using python-pptx</dc:description>
  <cp:lastModifiedBy>Joshua Tapp</cp:lastModifiedBy>
  <cp:revision>20</cp:revision>
  <dcterms:created xsi:type="dcterms:W3CDTF">2013-01-27T09:14:16Z</dcterms:created>
  <dcterms:modified xsi:type="dcterms:W3CDTF">2026-07-14T01:42:25Z</dcterms:modified>
  <cp:category/>
</cp:coreProperties>
</file>