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40" r:id="rId2"/>
    <p:sldId id="256" r:id="rId3"/>
    <p:sldId id="2941" r:id="rId4"/>
    <p:sldId id="257" r:id="rId5"/>
    <p:sldId id="261" r:id="rId6"/>
    <p:sldId id="2966" r:id="rId7"/>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6" d="100"/>
          <a:sy n="96" d="100"/>
        </p:scale>
        <p:origin x="103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EA997-8271-9A5B-CAFD-C662E4F6F26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E93116-A72A-7535-F4EE-68F9D1F9A832}"/>
              </a:ext>
            </a:extLst>
          </p:cNvPr>
          <p:cNvSpPr txBox="1"/>
          <p:nvPr/>
        </p:nvSpPr>
        <p:spPr>
          <a:xfrm>
            <a:off x="374371" y="1654678"/>
            <a:ext cx="11357373" cy="2979735"/>
          </a:xfrm>
          <a:prstGeom prst="rect">
            <a:avLst/>
          </a:prstGeom>
          <a:noFill/>
        </p:spPr>
        <p:txBody>
          <a:bodyPr wrap="square"/>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a:ln>
                  <a:noFill/>
                </a:ln>
                <a:solidFill>
                  <a:prstClr val="black"/>
                </a:solidFill>
                <a:effectLst/>
                <a:uLnTx/>
                <a:uFillTx/>
                <a:latin typeface="Georgia"/>
                <a:ea typeface="+mn-ea"/>
                <a:cs typeface="+mn-cs"/>
              </a:rPr>
              <a:t>Amos 1:6-8</a:t>
            </a:r>
            <a:endParaRPr kumimoji="0" lang="en-US" sz="13800" b="1" i="0"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6598" b="1" i="0" u="none" strike="noStrike" kern="1200" cap="none" spc="0" normalizeH="0" baseline="0" noProof="0">
                <a:ln>
                  <a:noFill/>
                </a:ln>
                <a:solidFill>
                  <a:prstClr val="black"/>
                </a:solidFill>
                <a:effectLst/>
                <a:uLnTx/>
                <a:uFillTx/>
                <a:latin typeface="Georgia"/>
                <a:ea typeface="+mn-ea"/>
                <a:cs typeface="+mn-cs"/>
              </a:rPr>
              <a:t>Reading by</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6598" b="1" i="0" u="none" strike="noStrike" kern="1200" cap="none" spc="0" normalizeH="0" baseline="0" noProof="0">
                <a:ln>
                  <a:noFill/>
                </a:ln>
                <a:solidFill>
                  <a:prstClr val="black"/>
                </a:solidFill>
                <a:effectLst/>
                <a:uLnTx/>
                <a:uFillTx/>
                <a:latin typeface="Georgia"/>
                <a:ea typeface="+mn-ea"/>
                <a:cs typeface="+mn-cs"/>
              </a:rPr>
              <a:t>Chris Knowsley</a:t>
            </a:r>
            <a:endParaRPr kumimoji="0" lang="en-US" sz="4799" b="1" i="0" u="none" strike="noStrike" kern="1200" cap="none" spc="0" normalizeH="0" baseline="0" noProof="0" dirty="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9AE3FE48-EF3F-467A-153E-FCAB923BD1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8653" y="342618"/>
            <a:ext cx="4431518" cy="1107879"/>
          </a:xfrm>
          <a:prstGeom prst="rect">
            <a:avLst/>
          </a:prstGeom>
        </p:spPr>
      </p:pic>
      <p:sp>
        <p:nvSpPr>
          <p:cNvPr id="5" name="TextBox 4">
            <a:extLst>
              <a:ext uri="{FF2B5EF4-FFF2-40B4-BE49-F238E27FC236}">
                <a16:creationId xmlns:a16="http://schemas.microsoft.com/office/drawing/2014/main" id="{0B99D9AF-7B4E-23A7-8C62-40213E6C1DBB}"/>
              </a:ext>
            </a:extLst>
          </p:cNvPr>
          <p:cNvSpPr txBox="1"/>
          <p:nvPr/>
        </p:nvSpPr>
        <p:spPr>
          <a:xfrm>
            <a:off x="-1" y="6360765"/>
            <a:ext cx="12188825" cy="400006"/>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 Words Baptist Church | 1377 S. 20</a:t>
            </a:r>
            <a:r>
              <a:rPr kumimoji="0" lang="en-US" sz="1999" b="1" i="0" u="none" strike="noStrike" kern="1200" cap="none" spc="0" normalizeH="0" baseline="30000" noProof="0" dirty="0">
                <a:ln>
                  <a:noFill/>
                </a:ln>
                <a:solidFill>
                  <a:prstClr val="black"/>
                </a:solidFill>
                <a:effectLst/>
                <a:uLnTx/>
                <a:uFillTx/>
                <a:latin typeface="Georgia" panose="02040502050405020303" pitchFamily="18" charset="0"/>
                <a:ea typeface="+mn-ea"/>
                <a:cs typeface="+mn-cs"/>
              </a:rPr>
              <a:t>th</a:t>
            </a:r>
            <a:r>
              <a:rPr kumimoji="0" lang="en-US" sz="1999"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St. Louisville, KY | TrueWordsBaptist.org</a:t>
            </a:r>
          </a:p>
        </p:txBody>
      </p:sp>
    </p:spTree>
    <p:extLst>
      <p:ext uri="{BB962C8B-B14F-4D97-AF65-F5344CB8AC3E}">
        <p14:creationId xmlns:p14="http://schemas.microsoft.com/office/powerpoint/2010/main" val="2170256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125" y="215903"/>
            <a:ext cx="11696700" cy="6355586"/>
          </a:xfrm>
          <a:prstGeom prst="rect">
            <a:avLst/>
          </a:prstGeom>
          <a:noFill/>
        </p:spPr>
        <p:txBody>
          <a:bodyPr wrap="square">
            <a:spAutoFit/>
          </a:bodyPr>
          <a:lstStyle/>
          <a:p>
            <a:pPr algn="just">
              <a:defRPr sz="4800" b="1">
                <a:solidFill>
                  <a:srgbClr val="000000"/>
                </a:solidFill>
                <a:latin typeface="Georgia"/>
              </a:defRPr>
            </a:pPr>
            <a:r>
              <a:rPr lang="en-US" sz="3700"/>
              <a:t>Amos 1:6-8   Thus saith the LORD; For three transgressions of Gaza, and for four, I will not turn away the punishment thereof; because they carried away captive the whole captivity, to deliver them up to Edom:  7 But I will send a fire on the wall of Gaza, which shall devour the palaces thereof:  8 And I will cut off the inhabitant from Ashdod, and him that holdeth the sceptre from Ashkelon, and I will turn mine hand against Ekron: and the remnant of the Philistines shall perish, saith the Lord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EA997-8271-9A5B-CAFD-C662E4F6F26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E93116-A72A-7535-F4EE-68F9D1F9A832}"/>
              </a:ext>
            </a:extLst>
          </p:cNvPr>
          <p:cNvSpPr txBox="1"/>
          <p:nvPr/>
        </p:nvSpPr>
        <p:spPr>
          <a:xfrm>
            <a:off x="415724" y="1579772"/>
            <a:ext cx="11357373" cy="4021202"/>
          </a:xfrm>
          <a:prstGeom prst="rect">
            <a:avLst/>
          </a:prstGeom>
          <a:noFill/>
        </p:spPr>
        <p:txBody>
          <a:bodyPr wrap="square"/>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a:ln>
                  <a:noFill/>
                </a:ln>
                <a:solidFill>
                  <a:prstClr val="black"/>
                </a:solidFill>
                <a:effectLst/>
                <a:uLnTx/>
                <a:uFillTx/>
                <a:latin typeface="Georgia"/>
                <a:ea typeface="+mn-ea"/>
                <a:cs typeface="+mn-cs"/>
              </a:rPr>
              <a:t>The Slave Traders</a:t>
            </a:r>
            <a:br>
              <a:rPr kumimoji="0" lang="en-US" sz="7200" b="1" i="0" u="none" strike="noStrike" kern="1200" cap="none" spc="0" normalizeH="0" baseline="0" noProof="0">
                <a:ln>
                  <a:noFill/>
                </a:ln>
                <a:solidFill>
                  <a:prstClr val="black"/>
                </a:solidFill>
                <a:effectLst/>
                <a:uLnTx/>
                <a:uFillTx/>
                <a:latin typeface="Georgia"/>
                <a:ea typeface="+mn-ea"/>
                <a:cs typeface="+mn-cs"/>
              </a:rPr>
            </a:br>
            <a:r>
              <a:rPr kumimoji="0" lang="en-US" sz="6000" b="1" i="0" u="none" strike="noStrike" kern="1200" cap="none" spc="0" normalizeH="0" baseline="0" noProof="0">
                <a:ln>
                  <a:noFill/>
                </a:ln>
                <a:solidFill>
                  <a:prstClr val="black"/>
                </a:solidFill>
                <a:effectLst/>
                <a:uLnTx/>
                <a:uFillTx/>
                <a:latin typeface="Georgia"/>
                <a:ea typeface="+mn-ea"/>
                <a:cs typeface="+mn-cs"/>
              </a:rPr>
              <a:t>Amos 1:6-8 Explained</a:t>
            </a:r>
            <a:endParaRPr kumimoji="0" lang="en-US" sz="5400" b="1" i="0" u="none" strike="noStrike" kern="1200" cap="none" spc="0" normalizeH="0" baseline="0" noProof="0" dirty="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9AE3FE48-EF3F-467A-153E-FCAB923BD1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8653" y="342618"/>
            <a:ext cx="4431518" cy="1107879"/>
          </a:xfrm>
          <a:prstGeom prst="rect">
            <a:avLst/>
          </a:prstGeom>
        </p:spPr>
      </p:pic>
      <p:sp>
        <p:nvSpPr>
          <p:cNvPr id="5" name="TextBox 4">
            <a:extLst>
              <a:ext uri="{FF2B5EF4-FFF2-40B4-BE49-F238E27FC236}">
                <a16:creationId xmlns:a16="http://schemas.microsoft.com/office/drawing/2014/main" id="{0B99D9AF-7B4E-23A7-8C62-40213E6C1DBB}"/>
              </a:ext>
            </a:extLst>
          </p:cNvPr>
          <p:cNvSpPr txBox="1"/>
          <p:nvPr/>
        </p:nvSpPr>
        <p:spPr>
          <a:xfrm>
            <a:off x="-1" y="6360765"/>
            <a:ext cx="12188825" cy="400006"/>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 Words Baptist Church | 1377 S. 20</a:t>
            </a:r>
            <a:r>
              <a:rPr kumimoji="0" lang="en-US" sz="1999" b="1" i="0" u="none" strike="noStrike" kern="1200" cap="none" spc="0" normalizeH="0" baseline="30000" noProof="0" dirty="0">
                <a:ln>
                  <a:noFill/>
                </a:ln>
                <a:solidFill>
                  <a:prstClr val="black"/>
                </a:solidFill>
                <a:effectLst/>
                <a:uLnTx/>
                <a:uFillTx/>
                <a:latin typeface="Georgia" panose="02040502050405020303" pitchFamily="18" charset="0"/>
                <a:ea typeface="+mn-ea"/>
                <a:cs typeface="+mn-cs"/>
              </a:rPr>
              <a:t>th</a:t>
            </a:r>
            <a:r>
              <a:rPr kumimoji="0" lang="en-US" sz="1999"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St. Louisville, KY | TrueWordsBaptist.org</a:t>
            </a:r>
          </a:p>
        </p:txBody>
      </p:sp>
    </p:spTree>
    <p:extLst>
      <p:ext uri="{BB962C8B-B14F-4D97-AF65-F5344CB8AC3E}">
        <p14:creationId xmlns:p14="http://schemas.microsoft.com/office/powerpoint/2010/main" val="490533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57200"/>
            <a:ext cx="11274552" cy="5478423"/>
          </a:xfrm>
          <a:prstGeom prst="rect">
            <a:avLst/>
          </a:prstGeom>
          <a:noFill/>
        </p:spPr>
        <p:txBody>
          <a:bodyPr wrap="square">
            <a:spAutoFit/>
          </a:bodyPr>
          <a:lstStyle/>
          <a:p>
            <a:pPr algn="just">
              <a:defRPr sz="4800" b="1">
                <a:solidFill>
                  <a:srgbClr val="000000"/>
                </a:solidFill>
                <a:latin typeface="Georgia"/>
              </a:defRPr>
            </a:pPr>
            <a:r>
              <a:rPr lang="en-US" sz="5000" b="1"/>
              <a:t>Amos 1:6  Thus saith the LORD; For three transgressions of Gaza, and for four, I will not turn away the punishment thereof; because they carried away captive the whole captivity, to deliver them up to Edom: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9025" y="149087"/>
            <a:ext cx="11827565" cy="649408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sz="4800" b="1">
                <a:solidFill>
                  <a:srgbClr val="000000"/>
                </a:solidFill>
                <a:latin typeface="Georgia"/>
              </a:defRPr>
            </a:pPr>
            <a:r>
              <a:rPr kumimoji="0" lang="en-US" sz="3200" b="1" i="0" u="none" strike="noStrike" kern="1200" cap="none" spc="0" normalizeH="0" baseline="0" noProof="0">
                <a:ln>
                  <a:noFill/>
                </a:ln>
                <a:solidFill>
                  <a:srgbClr val="000000"/>
                </a:solidFill>
                <a:effectLst/>
                <a:uLnTx/>
                <a:uFillTx/>
                <a:latin typeface="Georgia"/>
                <a:ea typeface="+mn-ea"/>
                <a:cs typeface="+mn-cs"/>
              </a:rPr>
              <a:t>Mark 5:8-13  For he said unto him, Come out of the man, thou unclean spirit.  9 And he asked him, What is thy name? And he answered, saying, My name is Legion: for we are many.  10 And he besought him much that he would not send them away out of the country.  11 Now there was there nigh unto the mountains a great herd of swine feeding.  12 And all the devils besought him, saying, Send us into the swine, that we may enter into them.  13 And forthwith Jesus gave them leave. And the unclean spirits went out, and entered into the swine: and the herd ran violently down a steep place into the sea, (they were about two thousand;) and were choked in the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8417" y="194829"/>
            <a:ext cx="11668540" cy="6463308"/>
          </a:xfrm>
          <a:prstGeom prst="rect">
            <a:avLst/>
          </a:prstGeom>
          <a:noFill/>
        </p:spPr>
        <p:txBody>
          <a:bodyPr wrap="square">
            <a:spAutoFit/>
          </a:bodyPr>
          <a:lstStyle/>
          <a:p>
            <a:pPr algn="just">
              <a:defRPr sz="4800" b="1">
                <a:solidFill>
                  <a:srgbClr val="000000"/>
                </a:solidFill>
                <a:latin typeface="Georgia"/>
              </a:defRPr>
            </a:pPr>
            <a:r>
              <a:rPr lang="en-US" sz="4600" b="1"/>
              <a:t>Amos 1:7-8  But I will send a fire on the wall of Gaza, which shall devour the palaces thereof:  8 And I will cut off the inhabitant from Ashdod, and him that holdeth the sceptre from Ashkelon, and I will turn mine hand against Ekron: and the remnant of the Philistines shall perish, saith the Lord GOD.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5688</TotalTime>
  <Words>410</Words>
  <Application>Microsoft Office PowerPoint</Application>
  <PresentationFormat>Custom</PresentationFormat>
  <Paragraphs>10</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Josh Tapp</dc:creator>
  <cp:keywords/>
  <dc:description>generated using python-pptx</dc:description>
  <cp:lastModifiedBy>Joshua Tapp</cp:lastModifiedBy>
  <cp:revision>18</cp:revision>
  <dcterms:created xsi:type="dcterms:W3CDTF">2013-01-27T09:14:16Z</dcterms:created>
  <dcterms:modified xsi:type="dcterms:W3CDTF">2026-07-13T22:53:01Z</dcterms:modified>
  <cp:category/>
</cp:coreProperties>
</file>