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71" r:id="rId3"/>
    <p:sldId id="273" r:id="rId4"/>
    <p:sldId id="314" r:id="rId5"/>
    <p:sldId id="315" r:id="rId6"/>
    <p:sldId id="316" r:id="rId7"/>
    <p:sldId id="317" r:id="rId8"/>
    <p:sldId id="318" r:id="rId9"/>
    <p:sldId id="319" r:id="rId10"/>
    <p:sldId id="320" r:id="rId11"/>
    <p:sldId id="321" r:id="rId12"/>
    <p:sldId id="322" r:id="rId13"/>
    <p:sldId id="323" r:id="rId14"/>
    <p:sldId id="324" r:id="rId15"/>
    <p:sldId id="325" r:id="rId16"/>
    <p:sldId id="326" r:id="rId17"/>
    <p:sldId id="327" r:id="rId18"/>
    <p:sldId id="328" r:id="rId19"/>
    <p:sldId id="329" r:id="rId20"/>
    <p:sldId id="330" r:id="rId21"/>
    <p:sldId id="331" r:id="rId22"/>
    <p:sldId id="332" r:id="rId23"/>
    <p:sldId id="333" r:id="rId24"/>
    <p:sldId id="334" r:id="rId25"/>
    <p:sldId id="335" r:id="rId26"/>
    <p:sldId id="336" r:id="rId27"/>
    <p:sldId id="337" r:id="rId28"/>
    <p:sldId id="338" r:id="rId29"/>
    <p:sldId id="339" r:id="rId30"/>
    <p:sldId id="341" r:id="rId31"/>
    <p:sldId id="342" r:id="rId32"/>
    <p:sldId id="343" r:id="rId33"/>
    <p:sldId id="344" r:id="rId34"/>
    <p:sldId id="345" r:id="rId35"/>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DB9"/>
    <a:srgbClr val="99FF33"/>
    <a:srgbClr val="FF99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53" autoAdjust="0"/>
    <p:restoredTop sz="94660"/>
  </p:normalViewPr>
  <p:slideViewPr>
    <p:cSldViewPr snapToGrid="0">
      <p:cViewPr varScale="1">
        <p:scale>
          <a:sx n="80" d="100"/>
          <a:sy n="80" d="100"/>
        </p:scale>
        <p:origin x="80" y="17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7ECB30F-22F0-4C62-BDD3-2949EA4DFCF9}"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3808127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82354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2888600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3664783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ECB30F-22F0-4C62-BDD3-2949EA4DFCF9}"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614164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7ECB30F-22F0-4C62-BDD3-2949EA4DFCF9}" type="datetimeFigureOut">
              <a:rPr lang="en-US" smtClean="0"/>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2253812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7ECB30F-22F0-4C62-BDD3-2949EA4DFCF9}" type="datetimeFigureOut">
              <a:rPr lang="en-US" smtClean="0"/>
              <a:t>7/25/2026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496664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7ECB30F-22F0-4C62-BDD3-2949EA4DFCF9}" type="datetimeFigureOut">
              <a:rPr lang="en-US" smtClean="0"/>
              <a:t>7/25/2026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4047585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ECB30F-22F0-4C62-BDD3-2949EA4DFCF9}" type="datetimeFigureOut">
              <a:rPr lang="en-US" smtClean="0"/>
              <a:t>7/25/2026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642962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ECB30F-22F0-4C62-BDD3-2949EA4DFCF9}" type="datetimeFigureOut">
              <a:rPr lang="en-US" smtClean="0"/>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717896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ECB30F-22F0-4C62-BDD3-2949EA4DFCF9}" type="datetimeFigureOut">
              <a:rPr lang="en-US" smtClean="0"/>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658284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ECB30F-22F0-4C62-BDD3-2949EA4DFCF9}" type="datetimeFigureOut">
              <a:rPr lang="en-US" smtClean="0"/>
              <a:t>7/25/2026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506F4D-05AF-40BD-A504-F8A87CE4079F}" type="slidenum">
              <a:rPr lang="en-US" smtClean="0"/>
              <a:t>‹#›</a:t>
            </a:fld>
            <a:endParaRPr lang="en-US"/>
          </a:p>
        </p:txBody>
      </p:sp>
    </p:spTree>
    <p:extLst>
      <p:ext uri="{BB962C8B-B14F-4D97-AF65-F5344CB8AC3E}">
        <p14:creationId xmlns:p14="http://schemas.microsoft.com/office/powerpoint/2010/main" val="19473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235376-FD3D-4538-CBE5-38F0BCF0CCD7}"/>
              </a:ext>
            </a:extLst>
          </p:cNvPr>
          <p:cNvSpPr txBox="1"/>
          <p:nvPr/>
        </p:nvSpPr>
        <p:spPr>
          <a:xfrm>
            <a:off x="198784" y="2550805"/>
            <a:ext cx="11807686" cy="2344786"/>
          </a:xfrm>
          <a:prstGeom prst="rect">
            <a:avLst/>
          </a:prstGeom>
          <a:noFill/>
        </p:spPr>
        <p:txBody>
          <a:bodyPr wrap="square"/>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a:solidFill>
                  <a:prstClr val="black"/>
                </a:solidFill>
                <a:latin typeface="Georgia"/>
              </a:rPr>
              <a:t>The Day of the Lord is Near</a:t>
            </a:r>
            <a:br>
              <a:rPr lang="en-US" sz="5400" b="1" dirty="0">
                <a:solidFill>
                  <a:prstClr val="black"/>
                </a:solidFill>
                <a:latin typeface="Georgia"/>
              </a:rPr>
            </a:br>
            <a:r>
              <a:rPr kumimoji="0" lang="en-US" sz="6600" b="1" i="0" u="none" strike="noStrike" kern="1200" cap="none" spc="0" normalizeH="0" baseline="0" noProof="0" dirty="0">
                <a:ln>
                  <a:noFill/>
                </a:ln>
                <a:solidFill>
                  <a:prstClr val="black"/>
                </a:solidFill>
                <a:effectLst/>
                <a:uLnTx/>
                <a:uFillTx/>
                <a:latin typeface="Georgia"/>
                <a:ea typeface="+mn-ea"/>
                <a:cs typeface="+mn-cs"/>
              </a:rPr>
              <a:t>Sunday School</a:t>
            </a:r>
            <a:endParaRPr kumimoji="0" lang="en-US" sz="4800" b="1" i="0" u="none" strike="noStrike" kern="1200" cap="none" spc="0" normalizeH="0" baseline="0" noProof="0" dirty="0">
              <a:ln>
                <a:noFill/>
              </a:ln>
              <a:solidFill>
                <a:prstClr val="black"/>
              </a:solidFill>
              <a:effectLst/>
              <a:uLnTx/>
              <a:uFillTx/>
              <a:latin typeface="Georgi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a:solidFill>
                  <a:prstClr val="black"/>
                </a:solidFill>
                <a:latin typeface="Georgia"/>
              </a:rPr>
              <a:t>Nathan Holmes</a:t>
            </a:r>
            <a:endParaRPr kumimoji="0" sz="4800" b="1" i="0" u="none" strike="noStrike" kern="1200" cap="none" spc="0" normalizeH="0" baseline="0" noProof="0" dirty="0">
              <a:ln>
                <a:noFill/>
              </a:ln>
              <a:solidFill>
                <a:prstClr val="black"/>
              </a:solidFill>
              <a:effectLst/>
              <a:uLnTx/>
              <a:uFillTx/>
              <a:latin typeface="Georgia"/>
              <a:ea typeface="+mn-ea"/>
              <a:cs typeface="+mn-cs"/>
            </a:endParaRPr>
          </a:p>
        </p:txBody>
      </p:sp>
      <p:pic>
        <p:nvPicPr>
          <p:cNvPr id="4" name="Picture 3">
            <a:extLst>
              <a:ext uri="{FF2B5EF4-FFF2-40B4-BE49-F238E27FC236}">
                <a16:creationId xmlns:a16="http://schemas.microsoft.com/office/drawing/2014/main" id="{FF9E7204-8E69-908C-D2CF-17B9C7B5AD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9664" y="341814"/>
            <a:ext cx="4432672" cy="1108168"/>
          </a:xfrm>
          <a:prstGeom prst="rect">
            <a:avLst/>
          </a:prstGeom>
        </p:spPr>
      </p:pic>
      <p:sp>
        <p:nvSpPr>
          <p:cNvPr id="5" name="TextBox 4">
            <a:extLst>
              <a:ext uri="{FF2B5EF4-FFF2-40B4-BE49-F238E27FC236}">
                <a16:creationId xmlns:a16="http://schemas.microsoft.com/office/drawing/2014/main" id="{8FCE3D8E-3795-99F4-E100-F4BC1B0583BD}"/>
              </a:ext>
            </a:extLst>
          </p:cNvPr>
          <p:cNvSpPr txBox="1"/>
          <p:nvPr/>
        </p:nvSpPr>
        <p:spPr>
          <a:xfrm>
            <a:off x="0" y="6361529"/>
            <a:ext cx="1219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Georgia" panose="02040502050405020303" pitchFamily="18" charset="0"/>
                <a:ea typeface="+mn-ea"/>
                <a:cs typeface="+mn-cs"/>
              </a:rPr>
              <a:t>True Words Baptist Church | 1377 S. 20</a:t>
            </a:r>
            <a:r>
              <a:rPr kumimoji="0" lang="en-US" sz="2000" b="1" i="0" u="none" strike="noStrike" kern="1200" cap="none" spc="0" normalizeH="0" baseline="30000" noProof="0" dirty="0">
                <a:ln>
                  <a:noFill/>
                </a:ln>
                <a:effectLst/>
                <a:uLnTx/>
                <a:uFillTx/>
                <a:latin typeface="Georgia" panose="02040502050405020303" pitchFamily="18" charset="0"/>
                <a:ea typeface="+mn-ea"/>
                <a:cs typeface="+mn-cs"/>
              </a:rPr>
              <a:t>th</a:t>
            </a:r>
            <a:r>
              <a:rPr kumimoji="0" lang="en-US" sz="2000" b="1" i="0" u="none" strike="noStrike" kern="1200" cap="none" spc="0" normalizeH="0" baseline="0" noProof="0" dirty="0">
                <a:ln>
                  <a:noFill/>
                </a:ln>
                <a:effectLst/>
                <a:uLnTx/>
                <a:uFillTx/>
                <a:latin typeface="Georgia" panose="02040502050405020303" pitchFamily="18" charset="0"/>
                <a:ea typeface="+mn-ea"/>
                <a:cs typeface="+mn-cs"/>
              </a:rPr>
              <a:t> St. Louisville, KY | TrueWordsBaptist.org</a:t>
            </a:r>
          </a:p>
        </p:txBody>
      </p:sp>
    </p:spTree>
    <p:extLst>
      <p:ext uri="{BB962C8B-B14F-4D97-AF65-F5344CB8AC3E}">
        <p14:creationId xmlns:p14="http://schemas.microsoft.com/office/powerpoint/2010/main" val="752638710"/>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F8BD5-7F9D-66CD-A8AD-53C6360C66C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295AB10-4C08-289C-417D-9F04DFD41AF0}"/>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Jeremiah 46:10 For this is the day of the Lord GOD of hosts, a day of vengeance, that he may avenge him of his adversaries: and the sword shall devour, and it shall be satiate and made drunk with their blood: for the Lord GOD of hosts hath a sacrifice in the north country by the river Euphrates.</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199520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F8868-5E31-5FFE-6144-76EC4A363B6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55A632D-06E0-3470-1103-C4B1CE28873D}"/>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Jeremiah 46:13 The word that the LORD </a:t>
            </a:r>
            <a:r>
              <a:rPr kumimoji="0" lang="en-US" sz="4000" b="1" i="0" u="none" strike="noStrike" kern="1200" cap="none" spc="0" normalizeH="0" baseline="0" noProof="0" dirty="0" err="1">
                <a:ln>
                  <a:noFill/>
                </a:ln>
                <a:solidFill>
                  <a:prstClr val="black"/>
                </a:solidFill>
                <a:effectLst/>
                <a:uLnTx/>
                <a:uFillTx/>
                <a:latin typeface="Georgia"/>
                <a:ea typeface="+mn-ea"/>
                <a:cs typeface="+mn-cs"/>
              </a:rPr>
              <a:t>spake</a:t>
            </a:r>
            <a:r>
              <a:rPr kumimoji="0" lang="en-US" sz="4000" b="1" i="0" u="none" strike="noStrike" kern="1200" cap="none" spc="0" normalizeH="0" baseline="0" noProof="0" dirty="0">
                <a:ln>
                  <a:noFill/>
                </a:ln>
                <a:solidFill>
                  <a:prstClr val="black"/>
                </a:solidFill>
                <a:effectLst/>
                <a:uLnTx/>
                <a:uFillTx/>
                <a:latin typeface="Georgia"/>
                <a:ea typeface="+mn-ea"/>
                <a:cs typeface="+mn-cs"/>
              </a:rPr>
              <a:t> to Jeremiah the prophet, how Nebuchadrezzar king of Babylon should come and smite the land of Egypt.</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633376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E5080-1BB1-FBFD-D239-52F5C30A955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72999A4-573F-28F2-F2C6-90233A1BA460}"/>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2 Peter 3:10 But the day of the Lord will come as a thief in the night; in the which the heavens shall pass away with a great noise, and the elements shall melt with fervent heat, the earth also and the works that are therein shall be burned up.</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124826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FE834-AF61-BADF-A19C-F9DFE0FCA25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EEA0AF1-F410-BD71-5603-93FD8203D356}"/>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2 Peter 3:3-4 Knowing this first, that there shall come in the last days scoffers, walking after their own lusts, 4 And saying, Where is the promise of his coming? for since the fathers fell asleep, all things continue as they were from the beginning of the creation.</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551776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5F4F6-4919-874E-6ED4-AC8BB2161FE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9F301EB-1BC5-BE05-D2B7-911DAAD5EF8B}"/>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2 Peter 3:9 The Lord is not slack concerning his promise, as some men count slackness; but is longsuffering to us-ward, not willing that any should perish, but that all should come to repentance.</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578342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40CEB-8B13-D9D5-160B-1307422D45B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4D6F98E-3802-5D66-645D-9F1AA8010C1F}"/>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Joel 2:25b …my great army which I sent among you.</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519209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6858E-F8EB-36CD-C28F-2934D61DBE6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E0B4296-DDB8-2EE6-CE1F-8F26512BB520}"/>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Joel 1:15 Alas for the day! for the day of the LORD is at hand, and as a destruction from the Almighty shall it come.</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05209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5E5CA-6D21-52F0-2A8F-CCD1B0456B9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2BA3FCC-CB14-1CD0-C439-572304BA902A}"/>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Joel 2:31 The sun shall be turned into darkness, and the moon into blood, before the great and the terrible day of the LORD come.</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124872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468A9-9A9C-3FBC-6CCA-3CCD0A43B22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D9A370D-70DC-BB7B-3613-4045D8E99C4A}"/>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Joel 1:16-18 Is not the meat cut off before our eyes, yea, joy and gladness from the house of our God? 17 The seed is rotten under their clods, the garners are laid desolate, the barns are broken down; for the corn is withered. 18 How do the beasts groan! the herds of cattle are perplexed, because they have no pasture; yea, the flocks of sheep are made desolate.</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567324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4AB7B-81EE-C4FB-B4FD-9E51B664AE5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7DD46AC-4766-8E46-FE70-98F924DB32C2}"/>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Psalm 37:25 I have been young, and now am old; yet have I not seen the righteous forsaken, nor his seed begging bread.</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186408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C5F41-0982-5A65-5AD7-4644DC9956C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2C3F895-9B5F-81ED-8A4A-3629C6A221C4}"/>
              </a:ext>
            </a:extLst>
          </p:cNvPr>
          <p:cNvSpPr txBox="1"/>
          <p:nvPr/>
        </p:nvSpPr>
        <p:spPr>
          <a:xfrm>
            <a:off x="72886" y="71561"/>
            <a:ext cx="12046227" cy="6353895"/>
          </a:xfrm>
          <a:prstGeom prst="rect">
            <a:avLst/>
          </a:prstGeom>
          <a:noFill/>
        </p:spPr>
        <p:txBody>
          <a:bodyPr wrap="square" anchor="t"/>
          <a:lstStyle/>
          <a:p>
            <a:pPr lvl="0" algn="just">
              <a:defRPr/>
            </a:pPr>
            <a:r>
              <a:rPr lang="en-US" sz="3100" b="1" dirty="0">
                <a:latin typeface="Georgia" panose="02040502050405020303" pitchFamily="18" charset="0"/>
              </a:rPr>
              <a:t>Joel 1:15-20   Alas for the day! for the day of the LORD is at hand, and as a destruction from the Almighty shall it come.  16 Is not the meat cut off before our eyes, yea, joy and gladness from the house of our God?  17 The seed is rotten under their clods, the garners are laid desolate, the barns are broken down; for the corn is withered.  18 How do the beasts groan! the herds of cattle are perplexed, because they have no pasture; yea, the flocks of sheep are made desolate.  19 O LORD, to thee will I cry: for the fire hath devoured the pastures of the wilderness, and the flame hath burned all the trees of the field.  20 The beasts of the field cry also unto thee: for the rivers of waters are dried up, and the fire hath devoured the pastures of the wilderness.</a:t>
            </a:r>
            <a:endParaRPr kumimoji="0" lang="en-US" sz="3100" b="1" i="0" u="none" strike="noStrike" kern="1200" cap="none" spc="0" normalizeH="0" baseline="0" noProof="0" dirty="0">
              <a:ln>
                <a:noFill/>
              </a:ln>
              <a:solidFill>
                <a:prstClr val="black"/>
              </a:solidFill>
              <a:effectLst/>
              <a:uLnTx/>
              <a:uFillTx/>
              <a:latin typeface="Georgia" panose="02040502050405020303" pitchFamily="18" charset="0"/>
            </a:endParaRPr>
          </a:p>
        </p:txBody>
      </p:sp>
    </p:spTree>
    <p:extLst>
      <p:ext uri="{BB962C8B-B14F-4D97-AF65-F5344CB8AC3E}">
        <p14:creationId xmlns:p14="http://schemas.microsoft.com/office/powerpoint/2010/main" val="1844549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DB5E1-C3D3-13E9-BAC0-779824A76DD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59DD974-EEFF-5FAD-92EC-8F2C9F9FFA0C}"/>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Matthew 6:31 Therefore take no thought, saying, What shall we eat? or, What shall we drink? or, Wherewithal shall we be clothed?</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508193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4BA00-7997-5D59-82C9-AF16DD9BC97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D0E98DD-300E-D0E3-5F5B-4B5386E5B70E}"/>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Matthew 6:33 But seek ye first the kingdom of God, and his righteousness; and all these things shall be added unto you.</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1947843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9FBA4-6028-1BB1-B364-E9316B25212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2ADE342-4DA6-8E91-A4BC-12B4BA4D162D}"/>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Deuteronomy 12:6-7 And thither ye shall bring your burnt offerings, and your sacrifices, and your tithes, and heave offerings of your hand, and your vows, and your freewill offerings, and the firstlings of your herds and of your flocks: 7 And there ye shall eat before the LORD your God, and ye shall rejoice in all that ye put your hand unto, ye and your households, wherein the LORD thy God hath blessed thee.</a:t>
            </a:r>
            <a:endParaRPr kumimoji="0" sz="36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513637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76786-BADA-207D-F78A-781A0CD42BF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706355D-1299-7117-9BD4-0B910010284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Joel 1:17 The seed is rotten under their clods, the garners are laid desolate, the barns are broken down; for the corn is withered.</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4766683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46CA3-2A22-128B-5A36-7C3BE55E6B7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49A7E07-97B0-3D13-D325-074F36F3A799}"/>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Joel 1:18 How do the beasts groan! the herds of cattle are perplexed, because they have no pasture; yea, the flocks of sheep are made desolate.</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543463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DDFED-24F0-F422-4207-ED4AB9AE9DB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1FA1E29-40E1-2C4A-D107-1904DCF329F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Lamentations 3:40 Let us search and try our ways, and turn again to the LORD.</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4282853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E7345-BFDE-E7F5-827E-8126A7FCBFB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63D0A85-BA73-AD13-F48B-2D534655AF33}"/>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Deuteronomy 28:38-39 Thou shalt carry much seed out into the field, and shalt gather but little in; for the locust shall consume it. 39 Thou shalt plant vineyards, and dress them, but shalt neither drink of the wine, nor gather the grapes; for the worms shall eat them.</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534842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2D4B7-6C56-97EF-1F3B-F78F0EF17FD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24677D1-B069-446D-F32E-36A82C2145B3}"/>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2 Thessalonians 3:10-12 For even when we were with you, this we commanded you, that if any would not work, neither should he eat. 11 For we hear that there are some which walk among you disorderly, working not at all, but are busybodies. 12 Now them that are such we command and exhort by our Lord Jesus Christ, that with quietness they work, and eat their own bread. </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42724994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F1E1E-4229-90A0-2A05-6797A078469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0659C68-BB2D-723E-D0F7-D92ED87FB86F}"/>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Joel 1:19-20 O LORD, to thee will I cry: for the fire hath devoured the pastures of the wilderness, and the flame hath burned all the trees of the field. 20 The beasts of the field cry also unto thee: for the rivers of waters are dried up, and the fire hath devoured the pastures of the wilderness.</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6834026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1560F-88A3-E049-889A-A5DC4C75B93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F4FF632-BB18-7058-57D0-70DB4FB72326}"/>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Joel 1:14 Sanctify ye a fast, call a solemn assembly, gather the elders and all the inhabitants of the land into the house of the LORD your God, and cry unto the LORD,</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093656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E0C92-A91C-32ED-6D7E-00061E2A5DC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8DB935D-D854-3B04-2043-5E98EE071379}"/>
              </a:ext>
            </a:extLst>
          </p:cNvPr>
          <p:cNvSpPr txBox="1"/>
          <p:nvPr/>
        </p:nvSpPr>
        <p:spPr>
          <a:xfrm>
            <a:off x="159026" y="2638188"/>
            <a:ext cx="11791784" cy="1925764"/>
          </a:xfrm>
          <a:prstGeom prst="rect">
            <a:avLst/>
          </a:prstGeom>
          <a:noFill/>
        </p:spPr>
        <p:txBody>
          <a:bodyPr wrap="square"/>
          <a:lstStyle/>
          <a:p>
            <a:pPr lvl="0" algn="ctr">
              <a:defRPr/>
            </a:pPr>
            <a:r>
              <a:rPr lang="en-US" sz="6000" b="1" dirty="0">
                <a:solidFill>
                  <a:prstClr val="black"/>
                </a:solidFill>
                <a:latin typeface="Georgia"/>
              </a:rPr>
              <a:t>The Day of the Lord is Near: Joel 1:15-20</a:t>
            </a:r>
          </a:p>
        </p:txBody>
      </p:sp>
      <p:pic>
        <p:nvPicPr>
          <p:cNvPr id="4" name="Picture 3">
            <a:extLst>
              <a:ext uri="{FF2B5EF4-FFF2-40B4-BE49-F238E27FC236}">
                <a16:creationId xmlns:a16="http://schemas.microsoft.com/office/drawing/2014/main" id="{76ABB784-B782-D9B1-B6E6-E0F2336997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9664" y="341814"/>
            <a:ext cx="4432672" cy="1108168"/>
          </a:xfrm>
          <a:prstGeom prst="rect">
            <a:avLst/>
          </a:prstGeom>
        </p:spPr>
      </p:pic>
      <p:sp>
        <p:nvSpPr>
          <p:cNvPr id="5" name="TextBox 4">
            <a:extLst>
              <a:ext uri="{FF2B5EF4-FFF2-40B4-BE49-F238E27FC236}">
                <a16:creationId xmlns:a16="http://schemas.microsoft.com/office/drawing/2014/main" id="{9F287353-190E-9CB9-DBF1-C4F146153798}"/>
              </a:ext>
            </a:extLst>
          </p:cNvPr>
          <p:cNvSpPr txBox="1"/>
          <p:nvPr/>
        </p:nvSpPr>
        <p:spPr>
          <a:xfrm>
            <a:off x="0" y="6361529"/>
            <a:ext cx="1219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 Words Baptist </a:t>
            </a:r>
            <a:r>
              <a:rPr kumimoji="0" lang="en-US" sz="20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Church | </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1377 S. 20</a:t>
            </a:r>
            <a:r>
              <a:rPr kumimoji="0" lang="en-US" sz="2000" b="1" i="0" u="none" strike="noStrike" kern="1200" cap="none" spc="0" normalizeH="0" baseline="30000" noProof="0" dirty="0">
                <a:ln>
                  <a:noFill/>
                </a:ln>
                <a:solidFill>
                  <a:prstClr val="black"/>
                </a:solidFill>
                <a:effectLst/>
                <a:uLnTx/>
                <a:uFillTx/>
                <a:latin typeface="Georgia" panose="02040502050405020303" pitchFamily="18" charset="0"/>
                <a:ea typeface="+mn-ea"/>
                <a:cs typeface="+mn-cs"/>
              </a:rPr>
              <a:t>th</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St. Louisville, </a:t>
            </a:r>
            <a:r>
              <a:rPr kumimoji="0" lang="en-US" sz="20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KY | </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TrueWordsBaptist.org</a:t>
            </a:r>
          </a:p>
        </p:txBody>
      </p:sp>
    </p:spTree>
    <p:extLst>
      <p:ext uri="{BB962C8B-B14F-4D97-AF65-F5344CB8AC3E}">
        <p14:creationId xmlns:p14="http://schemas.microsoft.com/office/powerpoint/2010/main" val="14400161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B18ED-AF57-3FF3-EC64-D3EB367C364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7BD46C1-FCF0-E75B-6BD0-EED51ACE5EF2}"/>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Joel 1:19-20 O LORD, to thee will I cry: for the fire hath devoured the pastures of the wilderness, and the flame hath burned all the trees of the field. 20 The beasts of the field cry also unto thee: for the rivers of waters are dried up, and the fire hath devoured the pastures of the wilderness.</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7743402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C3CAF-45B0-36B9-6278-BA6B2530DF7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ACD2958-FB2F-60D9-A017-579B15BDB634}"/>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2 Peter 3:10 But the day of the Lord will come as a thief in the night; in the which the heavens shall pass away with a great noise, and the elements shall melt with fervent heat, the earth also and the works that are therein shall be burned up.</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8586188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52C2A-3F77-ECC4-E33D-B2E4DBA0264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2084553-BFC2-DFB5-7968-B5A020C04F4D}"/>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2 Peter 3:11 Seeing then that all these things shall be dissolved, what manner of persons ought ye to be in all holy conversation and godliness,</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1466226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F2479-0755-B633-CE15-50E97F78F6D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AB2A146-024C-51F6-4C1A-AF54372EE782}"/>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Galatians 6:7 Be not deceived; God is not mocked: for whatsoever a man soweth, that shall he also reap.</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1537408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CBEB0-377C-BD9D-8C72-190ACD2322F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E7EDB19-B705-36A4-F7D9-CEF59D6B51A7}"/>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Romans 6:23 For the wages of sin is death; but the gift of God is eternal life through Jesus Christ our Lord.</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918996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7BB79-CAA2-0625-A916-13FA3FF7826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566042C-C954-0DC2-8FE4-D001A90D252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Joel 1:15 Alas for the day! for the day of the LORD is at hand, and as a destruction from the Almighty shall it come.</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641020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5DA81-4F91-BADC-2407-2D04D55881B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DCD592C-120C-6358-337E-AE66D4CD80A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Isaiah 2:12 For the day of the LORD of hosts shall be upon every one that is proud and lofty, and upon every one that is lifted up; and he shall be brought low:</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776674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7CDCF-26D8-C668-DEE8-47219C7A55B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0D0F439-E181-E906-D0FB-D6B3EE72DFBB}"/>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Isaiah 13:6 Howl ye; for the day of the LORD is at hand; it shall come as a destruction from the Almighty.</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125683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83AFC-ECD1-08AB-3C75-730B993DD0A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F1058C4-4619-EF2F-A451-BBC1003FF831}"/>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Isaiah 13:9 Behold, the day of the LORD cometh, cruel both with wrath and fierce anger, to lay the land desolate: and he shall destroy the sinners thereof out of it.</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62586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A73D4-30D7-2FE1-8DD2-DB4EF57019F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63318EE-204F-B514-FFF2-C229C089B44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Amos 5:18 Woe unto you that desire the day of the LORD! to what end is it for you? the day of the LORD is darkness, and not light.</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309898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2A60E-A48F-2FAA-6366-1322D9D814B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D2D7AC1-2F4F-0A9B-686B-CFC742BE40EE}"/>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Georgia"/>
                <a:ea typeface="+mn-ea"/>
                <a:cs typeface="+mn-cs"/>
              </a:rPr>
              <a:t>Jeremiah 46:1-2 The word of the LORD which came to Jeremiah the prophet against the Gentiles; 2 Against Egypt, against the army of Pharaoh-</a:t>
            </a:r>
            <a:r>
              <a:rPr kumimoji="0" lang="en-US" sz="4000" b="1" i="0" u="none" strike="noStrike" kern="1200" cap="none" spc="0" normalizeH="0" baseline="0" noProof="0" dirty="0" err="1">
                <a:ln>
                  <a:noFill/>
                </a:ln>
                <a:solidFill>
                  <a:prstClr val="black"/>
                </a:solidFill>
                <a:effectLst/>
                <a:uLnTx/>
                <a:uFillTx/>
                <a:latin typeface="Georgia"/>
                <a:ea typeface="+mn-ea"/>
                <a:cs typeface="+mn-cs"/>
              </a:rPr>
              <a:t>necho</a:t>
            </a:r>
            <a:r>
              <a:rPr kumimoji="0" lang="en-US" sz="4000" b="1" i="0" u="none" strike="noStrike" kern="1200" cap="none" spc="0" normalizeH="0" baseline="0" noProof="0" dirty="0">
                <a:ln>
                  <a:noFill/>
                </a:ln>
                <a:solidFill>
                  <a:prstClr val="black"/>
                </a:solidFill>
                <a:effectLst/>
                <a:uLnTx/>
                <a:uFillTx/>
                <a:latin typeface="Georgia"/>
                <a:ea typeface="+mn-ea"/>
                <a:cs typeface="+mn-cs"/>
              </a:rPr>
              <a:t> king of Egypt, which was by the river Euphrates in Carchemish, which Nebuchadrezzar king of Babylon smote in the fourth year of Jehoiakim the son of Josiah king of Judah.</a:t>
            </a:r>
            <a:endParaRPr kumimoji="0" sz="40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6597201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112029</TotalTime>
  <Words>1509</Words>
  <Application>Microsoft Office PowerPoint</Application>
  <PresentationFormat>Widescreen</PresentationFormat>
  <Paragraphs>37</Paragraphs>
  <Slides>34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Calibri Light</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joshwlc</dc:creator>
  <cp:lastModifiedBy>Nathan Holmes</cp:lastModifiedBy>
  <cp:revision>778</cp:revision>
  <cp:lastPrinted>2020-01-28T17:57:24Z</cp:lastPrinted>
  <dcterms:created xsi:type="dcterms:W3CDTF">2019-08-31T20:33:16Z</dcterms:created>
  <dcterms:modified xsi:type="dcterms:W3CDTF">2026-07-25T15:01:43Z</dcterms:modified>
</cp:coreProperties>
</file>