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990" r:id="rId3"/>
    <p:sldId id="3012" r:id="rId4"/>
    <p:sldId id="3013" r:id="rId5"/>
    <p:sldId id="2989" r:id="rId6"/>
    <p:sldId id="257" r:id="rId7"/>
    <p:sldId id="3014" r:id="rId8"/>
    <p:sldId id="258" r:id="rId9"/>
    <p:sldId id="259" r:id="rId10"/>
    <p:sldId id="260" r:id="rId11"/>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75" d="100"/>
          <a:sy n="75" d="100"/>
        </p:scale>
        <p:origin x="1836" y="61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7/8/2026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7/8/2026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7/8/2026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7/8/2026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7/8/2026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7/8/2026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7/8/2026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17888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11500" b="1">
                <a:solidFill>
                  <a:prstClr val="black"/>
                </a:solidFill>
                <a:latin typeface="Georgia"/>
              </a:rPr>
              <a:t>Daniel 2:1-23</a:t>
            </a:r>
            <a:endParaRPr kumimoji="0" lang="en-US" sz="115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lang="en-US" sz="7200" b="1">
                <a:solidFill>
                  <a:prstClr val="black"/>
                </a:solidFill>
                <a:latin typeface="Georgia"/>
              </a:rPr>
              <a:t>Robert Hayes</a:t>
            </a:r>
            <a:endParaRPr kumimoji="0" lang="en-US" sz="54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075" y="95250"/>
            <a:ext cx="11725275" cy="6419850"/>
          </a:xfrm>
          <a:prstGeom prst="rect">
            <a:avLst/>
          </a:prstGeom>
          <a:noFill/>
        </p:spPr>
        <p:txBody>
          <a:bodyPr wrap="square"/>
          <a:lstStyle/>
          <a:p>
            <a:pPr algn="just"/>
            <a:r>
              <a:rPr lang="en-US" sz="3100" b="1">
                <a:latin typeface="Georgia"/>
              </a:rPr>
              <a:t>Daniel 2:19-23  Then was the secret revealed unto Daniel in a night vision. Then Daniel blessed the God of heaven.  20 Daniel answered and said, Blessed be the name of God for ever and ever: for wisdom and might are his:  21 And he changeth the times and the seasons: he removeth kings, and setteth up kings: he giveth wisdom unto the wise, and knowledge to them that know understanding:  22 He revealeth the deep and secret things: he knoweth what is in the darkness, and the light dwelleth with him.  23 I thank thee, and praise thee, O thou God of my fathers, who hast given me wisdom and might, and hast made known unto me now what we desired of thee: for thou hast now made known unto us the king's matter.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C9392-7AF2-78C7-B5B0-C02FC53371E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5068D50-B477-861E-7D0D-5133B4D3CEE8}"/>
              </a:ext>
            </a:extLst>
          </p:cNvPr>
          <p:cNvSpPr txBox="1"/>
          <p:nvPr/>
        </p:nvSpPr>
        <p:spPr>
          <a:xfrm>
            <a:off x="157017" y="104240"/>
            <a:ext cx="11850255" cy="6465454"/>
          </a:xfrm>
          <a:prstGeom prst="rect">
            <a:avLst/>
          </a:prstGeom>
          <a:noFill/>
        </p:spPr>
        <p:txBody>
          <a:bodyPr wrap="square"/>
          <a:lstStyle/>
          <a:p>
            <a:pPr algn="just"/>
            <a:r>
              <a:rPr lang="en-US" sz="2500" b="1">
                <a:latin typeface="Georgia"/>
              </a:rPr>
              <a:t>Daniel 2:1-23  And in the second year of the reign of Nebuchadnezzar Nebuchadnezzar dreamed dreams, wherewith his spirit was troubled, and his sleep brake from him.  2 Then the king commanded to call the magicians, and the astrologers, and the sorcerers, and the Chaldeans, for to shew the king his dreams. So they came and stood before the king.  3 And the king said unto them, I have dreamed a dream, and my spirit was troubled to know the dream.  4 Then spake the Chaldeans to the king in Syriack, O king, live for ever: tell thy servants the dream, and we will shew the interpretation.  5 The king answered and said to the Chaldeans, The thing is gone from me: if ye will not make known unto me the dream, with the interpretation thereof, ye shall be cut in pieces, and your houses shall be made a dunghill.  6 But if ye shew the dream, and the interpretation thereof, ye shall receive of me gifts and rewards and great honour: therefore shew me the dream, and the interpretation thereof.  7 They answered again and said, Let the king tell his servants the dream, and we will shew the interpretation of it.</a:t>
            </a:r>
          </a:p>
        </p:txBody>
      </p:sp>
    </p:spTree>
    <p:extLst>
      <p:ext uri="{BB962C8B-B14F-4D97-AF65-F5344CB8AC3E}">
        <p14:creationId xmlns:p14="http://schemas.microsoft.com/office/powerpoint/2010/main" val="1056474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F3C247-1BB3-F85F-986F-E52959698EE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FF8432A-DBD1-CEAC-F689-BFC1EC366E0F}"/>
              </a:ext>
            </a:extLst>
          </p:cNvPr>
          <p:cNvSpPr txBox="1"/>
          <p:nvPr/>
        </p:nvSpPr>
        <p:spPr>
          <a:xfrm>
            <a:off x="157017" y="104240"/>
            <a:ext cx="11850255" cy="6465454"/>
          </a:xfrm>
          <a:prstGeom prst="rect">
            <a:avLst/>
          </a:prstGeom>
          <a:noFill/>
        </p:spPr>
        <p:txBody>
          <a:bodyPr wrap="square"/>
          <a:lstStyle/>
          <a:p>
            <a:pPr algn="just"/>
            <a:r>
              <a:rPr lang="en-US" sz="2500" b="1">
                <a:latin typeface="Georgia"/>
              </a:rPr>
              <a:t>Daniel 2:8-23  The king answered and said, I know of certainty that ye would gain the time, because ye see the thing is gone from me.  9 But if ye will not make known unto me the dream, there is but one decree for you: for ye have prepared lying and corrupt words to speak before me, till the time be changed: therefore tell me the dream, and I shall know that ye can shew me the interpretation thereof.  10 The Chaldeans answered before the king, and said, There is not a man upon the earth that can shew the king's matter: therefore there is no king, lord, nor ruler, that asked such things at any magician, or astrologer, or Chaldean.  11 And it is a rare thing that the king requireth, and there is none other that can shew it before the king, except the gods, whose dwelling is not with flesh.  12 For this cause the king was angry and very furious, and commanded to destroy all the wise men of Babylon.  13 And the decree went forth that the wise men should be slain; and they sought Daniel and his fellows to be slain.  14 Then Daniel answered with counsel and wisdom to Arioch the captain of the king's guard, which was gone forth to slay the wise men of Babylon:</a:t>
            </a:r>
          </a:p>
        </p:txBody>
      </p:sp>
    </p:spTree>
    <p:extLst>
      <p:ext uri="{BB962C8B-B14F-4D97-AF65-F5344CB8AC3E}">
        <p14:creationId xmlns:p14="http://schemas.microsoft.com/office/powerpoint/2010/main" val="1737370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9D0DD2-055E-D61F-3F68-E2E656B0DB7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9B3C0BD-78DB-DC29-E7BD-15F87AB08577}"/>
              </a:ext>
            </a:extLst>
          </p:cNvPr>
          <p:cNvSpPr txBox="1"/>
          <p:nvPr/>
        </p:nvSpPr>
        <p:spPr>
          <a:xfrm>
            <a:off x="157017" y="104240"/>
            <a:ext cx="11850255" cy="6465454"/>
          </a:xfrm>
          <a:prstGeom prst="rect">
            <a:avLst/>
          </a:prstGeom>
          <a:noFill/>
        </p:spPr>
        <p:txBody>
          <a:bodyPr wrap="square"/>
          <a:lstStyle/>
          <a:p>
            <a:pPr algn="just"/>
            <a:r>
              <a:rPr lang="en-US" sz="2300" b="1">
                <a:latin typeface="Georgia"/>
              </a:rPr>
              <a:t>Daniel 2:15-23  He answered and said to Arioch the king's captain, Why is the decree so hasty from the king? Then Arioch made the thing known to Daniel.  16 Then Daniel went in, and desired of the king that he would give him time, and that he would shew the king the interpretation.  17 Then Daniel went to his house, and made the thing known to Hananiah, Mishael, and Azariah, his companions:  18 That they would desire mercies of the God of heaven concerning this secret; that Daniel and his fellows should not perish with the rest of the wise men of Babylon.  19 Then was the secret revealed unto Daniel in a night vision. Then Daniel blessed the God of heaven.  20 Daniel answered and said, Blessed be the name of God for ever and ever: for wisdom and might are his:  21 And he changeth the times and the seasons: he removeth kings, and setteth up kings: he giveth wisdom unto the wise, and knowledge to them that know understanding:  22 He revealeth the deep and secret things: he knoweth what is in the darkness, and the light dwelleth with him.  23 I thank thee, and praise thee, O thou God of my fathers, who hast given me wisdom and might, and hast made known unto me now what we desired of thee: for thou hast now made known unto us the king's matter.</a:t>
            </a:r>
          </a:p>
        </p:txBody>
      </p:sp>
    </p:spTree>
    <p:extLst>
      <p:ext uri="{BB962C8B-B14F-4D97-AF65-F5344CB8AC3E}">
        <p14:creationId xmlns:p14="http://schemas.microsoft.com/office/powerpoint/2010/main" val="3385784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991762"/>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8000" b="1" i="0" u="none" strike="noStrike" kern="1200" cap="none" spc="0" normalizeH="0" baseline="0" noProof="0">
                <a:ln>
                  <a:noFill/>
                </a:ln>
                <a:solidFill>
                  <a:prstClr val="black"/>
                </a:solidFill>
                <a:effectLst/>
                <a:uLnTx/>
                <a:uFillTx/>
                <a:latin typeface="Georgia"/>
                <a:ea typeface="+mn-ea"/>
                <a:cs typeface="+mn-cs"/>
              </a:rPr>
              <a:t>Daniel's Impossible Mission</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prstClr val="black"/>
                </a:solidFill>
                <a:effectLst/>
                <a:uLnTx/>
                <a:uFillTx/>
                <a:latin typeface="Georgia"/>
                <a:ea typeface="+mn-ea"/>
                <a:cs typeface="+mn-cs"/>
              </a:rPr>
              <a:t>Daniel 2:1-23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133349"/>
            <a:ext cx="11725275" cy="6410325"/>
          </a:xfrm>
          <a:prstGeom prst="rect">
            <a:avLst/>
          </a:prstGeom>
          <a:noFill/>
        </p:spPr>
        <p:txBody>
          <a:bodyPr wrap="square"/>
          <a:lstStyle/>
          <a:p>
            <a:pPr algn="just"/>
            <a:r>
              <a:rPr lang="en-US" sz="2600" b="1">
                <a:latin typeface="Georgia"/>
              </a:rPr>
              <a:t>Daniel 2:1-13  And in the second year of the reign of Nebuchadnezzar Nebuchadnezzar dreamed dreams, wherewith his spirit was troubled, and his sleep brake from him.  2 Then the king commanded to call the magicians, and the astrologers, and the sorcerers, and the Chaldeans, for to shew the king his dreams. So they came and stood before the king.  3 And the king said unto them, I have dreamed a dream, and my spirit was troubled to know the dream.  4 Then spake the Chaldeans to the king in Syriack, O king, live for ever: tell thy servants the dream, and we will shew the interpretation.  5 The king answered and said to the Chaldeans, The thing is gone from me: if ye will not make known unto me the dream, with the interpretation thereof, ye shall be cut in pieces, and your houses shall be made a dunghill.  6 But if ye shew the dream, and the interpretation thereof, ye shall receive of me gifts and rewards and great honour: therefore shew me the dream, and the interpretation thereof.  </a:t>
            </a:r>
          </a:p>
          <a:p>
            <a:pPr algn="just"/>
            <a:endParaRPr lang="en-US" sz="2600" b="1" u="sng">
              <a:latin typeface="Georgi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2C5A8C-0369-A436-A91B-0B61AE1B474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F17FDB4-BABE-530A-9196-A59432645D22}"/>
              </a:ext>
            </a:extLst>
          </p:cNvPr>
          <p:cNvSpPr txBox="1"/>
          <p:nvPr/>
        </p:nvSpPr>
        <p:spPr>
          <a:xfrm>
            <a:off x="238125" y="133349"/>
            <a:ext cx="11725275" cy="6410325"/>
          </a:xfrm>
          <a:prstGeom prst="rect">
            <a:avLst/>
          </a:prstGeom>
          <a:noFill/>
        </p:spPr>
        <p:txBody>
          <a:bodyPr wrap="square"/>
          <a:lstStyle/>
          <a:p>
            <a:pPr algn="just"/>
            <a:r>
              <a:rPr lang="en-US" sz="2500" b="1">
                <a:latin typeface="Georgia"/>
              </a:rPr>
              <a:t>Daniel 2:7-13  They answered again and said, Let the king tell his servants the dream, and we will shew the interpretation of it.  8 The king answered and said, I know of certainty that ye would gain the time, because ye see the thing is gone from me.  9 But if ye will not make known unto me the dream, there is but one decree for you: for ye have prepared lying and corrupt words to speak before me, till the time be changed: therefore tell me the dream, and I shall know that ye can shew me the interpretation thereof.  10 The Chaldeans answered before the king, and said, There is not a man upon the earth that can shew the king's matter: therefore there is no king, lord, nor ruler, that asked such things at any magician, or astrologer, or Chaldean.  11 And it is a rare thing that the king requireth, and there is none other that can shew it before the king, except the gods, whose dwelling is not with flesh.  12 For this cause the king was angry and very furious, and commanded to destroy all the wise men of Babylon.  13 And the decree went forth that the wise men should be slain; and they sought Daniel and his fellows to be slain.</a:t>
            </a:r>
          </a:p>
          <a:p>
            <a:pPr algn="just"/>
            <a:endParaRPr lang="en-US" sz="2500" b="1" u="sng">
              <a:latin typeface="Georgia"/>
            </a:endParaRPr>
          </a:p>
        </p:txBody>
      </p:sp>
    </p:spTree>
    <p:extLst>
      <p:ext uri="{BB962C8B-B14F-4D97-AF65-F5344CB8AC3E}">
        <p14:creationId xmlns:p14="http://schemas.microsoft.com/office/powerpoint/2010/main" val="2667681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 y="114300"/>
            <a:ext cx="11950700" cy="6486525"/>
          </a:xfrm>
          <a:prstGeom prst="rect">
            <a:avLst/>
          </a:prstGeom>
          <a:noFill/>
        </p:spPr>
        <p:txBody>
          <a:bodyPr wrap="square"/>
          <a:lstStyle/>
          <a:p>
            <a:pPr algn="just"/>
            <a:r>
              <a:rPr lang="en-US" sz="3900" b="1">
                <a:latin typeface="Georgia"/>
              </a:rPr>
              <a:t>Daniel 2:14-16  Then Daniel answered with counsel and wisdom to Arioch the captain of the king's guard, which was gone forth to slay the wise men of Babylon:  15 He answered and said to Arioch the king's captain, Why is the decree so hasty from the king? Then Arioch made the thing known to Daniel.  16 Then Daniel went in, and desired of the king that he would give him time, and that he would shew the king the interpretation.</a:t>
            </a:r>
          </a:p>
          <a:p>
            <a:pPr algn="just"/>
            <a:endParaRPr lang="en-US" sz="3900" b="1">
              <a:latin typeface="Georgi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3199" y="168893"/>
            <a:ext cx="11720945" cy="6373091"/>
          </a:xfrm>
          <a:prstGeom prst="rect">
            <a:avLst/>
          </a:prstGeom>
          <a:noFill/>
        </p:spPr>
        <p:txBody>
          <a:bodyPr wrap="square"/>
          <a:lstStyle/>
          <a:p>
            <a:pPr algn="just"/>
            <a:r>
              <a:rPr lang="en-US" sz="4700" b="1">
                <a:latin typeface="Georgia"/>
              </a:rPr>
              <a:t>Daniel 2:17-18  Then Daniel went to his house, and made the thing known to Hananiah, Mishael, and Azariah, his companions:  18 That they would desire mercies of the God of heaven concerning this secret; that Daniel and his fellows should not perish with the rest of the wise men of Babylon.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395</TotalTime>
  <Words>1556</Words>
  <Application>Microsoft Office PowerPoint</Application>
  <PresentationFormat>Custom</PresentationFormat>
  <Paragraphs>15</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28</cp:revision>
  <dcterms:created xsi:type="dcterms:W3CDTF">2013-01-27T09:14:16Z</dcterms:created>
  <dcterms:modified xsi:type="dcterms:W3CDTF">2026-07-08T21:30:58Z</dcterms:modified>
  <cp:category/>
</cp:coreProperties>
</file>