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335" r:id="rId4"/>
    <p:sldId id="273" r:id="rId5"/>
    <p:sldId id="314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DB9"/>
    <a:srgbClr val="99FF33"/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80" d="100"/>
          <a:sy n="80" d="100"/>
        </p:scale>
        <p:origin x="80" y="17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2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4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0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8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6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1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6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85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62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9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84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CB30F-22F0-4C62-BDD3-2949EA4DFCF9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6F4D-05AF-40BD-A504-F8A87CE40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235376-FD3D-4538-CBE5-38F0BCF0CCD7}"/>
              </a:ext>
            </a:extLst>
          </p:cNvPr>
          <p:cNvSpPr txBox="1"/>
          <p:nvPr/>
        </p:nvSpPr>
        <p:spPr>
          <a:xfrm>
            <a:off x="198784" y="2550805"/>
            <a:ext cx="11807686" cy="2344786"/>
          </a:xfrm>
          <a:prstGeom prst="rect">
            <a:avLst/>
          </a:prstGeom>
          <a:noFill/>
        </p:spPr>
        <p:txBody>
          <a:bodyPr wrap="square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prstClr val="black"/>
                </a:solidFill>
                <a:latin typeface="Georgia"/>
              </a:rPr>
              <a:t>No One Came to Help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Sunday School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black"/>
                </a:solidFill>
                <a:latin typeface="Georgia"/>
              </a:rPr>
              <a:t>Nathan Holmes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7204-8E69-908C-D2CF-17B9C7B5A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4" y="341814"/>
            <a:ext cx="4432672" cy="1108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E3D8E-3795-99F4-E100-F4BC1B0583BD}"/>
              </a:ext>
            </a:extLst>
          </p:cNvPr>
          <p:cNvSpPr txBox="1"/>
          <p:nvPr/>
        </p:nvSpPr>
        <p:spPr>
          <a:xfrm>
            <a:off x="0" y="636152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Church | 1377 S. 20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KY | 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752638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C47AC-D0BF-2A61-42CE-0BE4A76AA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3F5E8C-DEF2-5DCA-4EBC-D80A205ED14B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Psalm 69:20 Reproach hath broken my heart; and I am full of heaviness: and I looked for some to take pity, but there was none; and for comforters, but I found none.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050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5F10E-2173-B2CA-B7CC-F84E8E4F1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E79FE6-AB24-F5A0-E521-F1638319E56D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1:16-17 For these things I weep; mine eye, mine eye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runneth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down with water, because the comforter that should relieve my soul is far from me: my children are desolate, because the enemy prevailed. 17 Zion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spreadeth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forth her hands, and there is none to comfort her: the LORD hath commanded concerning Jacob, that his adversaries should be round about him: Jerusalem is as a menstruous woman among them.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599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5E1A2-442B-4230-3495-E2DD40BD1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505D09-859E-BD94-585C-F2E4358BF1C4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1:18-19 The LORD is righteous; for I have rebelled against his commandment: hear, I pray you, all people, and behold my sorrow: my virgins and my young men are gone into captivity. 19 I called for my lovers, but they deceived me: my priests and mine elders gave up the ghost in the city, while they sought their meat to relieve their souls.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090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844E4-6FB6-2CAF-F0F5-D640383C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3030A0-2457-5B0D-F10C-F52216687F27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Isaiah 31:1 Woe to them that go down to Egypt for help; and stay on horses, and trust in chariots, because they are many; and in horsemen, because they are very strong; but they look not unto the Holy One of Israel, neither seek the LORD!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3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13DF2-5848-343D-742D-16D67EF32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751895-D276-BA26-AC69-1DDB12BA3D9E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Jeremiah 37:7–8 Thus saith the LORD, the God of Israel; Thus shall ye say to the king of Judah, that sent you unto me to enquire of me; Behold, Pharaoh’s army, which is come forth to help you, shall return to Egypt into their own land. 8 And the Chaldeans shall come again, and fight against this city, and take it, and burn it with fire.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437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A53C1-D418-6ABA-C065-288F986B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B58A6F-D454-232A-2193-BA9147ACFC86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1:20-21 Behold, O LORD; for I am in distress: my bowels are troubled; mine heart is turned within me; for I have grievously rebelled: abroad the sword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bereaveth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, at home there is as death. 21 They have heard that I sigh: there is none to comfort me: all mine enemies have heard of my trouble; they are glad that thou hast done it: thou wilt bring the day that thou hast called, and they shall be like unto me.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424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E137D-4FCA-041F-5CC1-C27998D26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A5DFD8-009B-056C-D3AE-633F6E1FEAB0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Ezekiel 7:15 The sword is without, and the pestilence and the famine within: he that is in the field shall die with the sword; and he that is in the city, famine and pestilence shall devour him.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1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474C-2ED0-7DCB-350E-29175FBE0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CE175A-0C04-074A-C8C8-F9A61349FDA9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1:21 They have heard that I sigh: there is none to comfort me: all mine enemies have heard of my trouble; they are glad that thou hast done it: thou wilt bring the day that thou hast called, and they shall be like unto me.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416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6A5B1-3F92-2CEE-D343-075B195E4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0722A1-8472-36FA-0F93-B5431571715A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Proverbs 17:5 Whoso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mocketh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the poor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reproacheth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his Maker: and he that is glad at calamities shall not be unpunished.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223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80186-7EA9-AC99-35D7-7C3EA4CE6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12BEF7-84E6-786B-7969-7915327188AA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1:21 They have heard that I sigh: there is none to comfort me: all mine enemies have heard of my trouble; they are glad that thou hast done it: thou wilt bring the day that thou hast called, and they shall be like unto me.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540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5F41-0982-5A65-5AD7-4644DC995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C3F895-9B5F-81ED-8A4A-3629C6A221C4}"/>
              </a:ext>
            </a:extLst>
          </p:cNvPr>
          <p:cNvSpPr txBox="1"/>
          <p:nvPr/>
        </p:nvSpPr>
        <p:spPr>
          <a:xfrm>
            <a:off x="72886" y="71561"/>
            <a:ext cx="12046227" cy="6353895"/>
          </a:xfrm>
          <a:prstGeom prst="rect">
            <a:avLst/>
          </a:prstGeom>
          <a:noFill/>
        </p:spPr>
        <p:txBody>
          <a:bodyPr wrap="square" anchor="t"/>
          <a:lstStyle/>
          <a:p>
            <a:pPr lvl="0" algn="just">
              <a:defRPr/>
            </a:pPr>
            <a:r>
              <a:rPr lang="en-US" sz="2940" b="1" dirty="0">
                <a:latin typeface="Georgia" panose="02040502050405020303" pitchFamily="18" charset="0"/>
              </a:rPr>
              <a:t>Lamentations 1:15-22   The Lord hath trodden under foot all my mighty men in the midst of me: he hath called an assembly against me to crush my young men: the Lord hath trodden the virgin, the daughter of Judah, as in a winepress.  16 For these things I weep; mine eye, mine eye </a:t>
            </a:r>
            <a:r>
              <a:rPr lang="en-US" sz="2940" b="1" dirty="0" err="1">
                <a:latin typeface="Georgia" panose="02040502050405020303" pitchFamily="18" charset="0"/>
              </a:rPr>
              <a:t>runneth</a:t>
            </a:r>
            <a:r>
              <a:rPr lang="en-US" sz="2940" b="1" dirty="0">
                <a:latin typeface="Georgia" panose="02040502050405020303" pitchFamily="18" charset="0"/>
              </a:rPr>
              <a:t> down with water, because the comforter that should relieve my soul is far from me: my children are desolate, because the enemy prevailed.  17 Zion </a:t>
            </a:r>
            <a:r>
              <a:rPr lang="en-US" sz="2940" b="1" dirty="0" err="1">
                <a:latin typeface="Georgia" panose="02040502050405020303" pitchFamily="18" charset="0"/>
              </a:rPr>
              <a:t>spreadeth</a:t>
            </a:r>
            <a:r>
              <a:rPr lang="en-US" sz="2940" b="1" dirty="0">
                <a:latin typeface="Georgia" panose="02040502050405020303" pitchFamily="18" charset="0"/>
              </a:rPr>
              <a:t> forth her hands, and there is none to comfort her: the LORD hath commanded concerning Jacob, that his adversaries should be round about him: Jerusalem is as a menstruous woman among them.  18 The LORD is righteous; for I have rebelled against his commandment: hear, I pray you, all people, and behold my sorrow: my virgins and my young men are gone into captivity.  </a:t>
            </a:r>
            <a:endParaRPr kumimoji="0" lang="en-US" sz="29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49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3594D-47C3-7286-99FC-1A092E063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7F037F-6526-E5A6-F3EB-35B1BC8DE2AC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1:22 Let all their wickedness come before thee; and do unto them, as thou hast done unto me for all my transgressions: for my sighs are many, and my heart is faint.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312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7D446-9313-1CB8-57B1-3734A6452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CEB4E5-8EA3-F85D-93DD-D689535EAC82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Romans 12:19 Dearly beloved, avenge not yourselves, but rather give place unto wrath: for it is written, Vengeance is mine; I will repay, saith the Lord.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397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E8F8D-9B8B-9E4A-9014-9BB8CDCA0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FE3B8B-76F6-9041-C3D0-1AC1E6D1DF59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1:22 Let all their wickedness come before thee; and do unto them, as thou hast done unto me for all my transgressions: for my sighs are many, and my heart is faint.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777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CE81-2097-4388-9832-A40B31EA2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309915-60BE-5654-69CD-5C09D5F21F43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Romans 5:6 For when we were yet without strength, in due time Christ died for the ungodly.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467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E21C0-EA2B-F6AD-256C-A45368375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68F63F-6DEE-871C-6DE9-8CED373A731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John 14:16 And I will pray the Father, and he shall give you another Comforter, that he may abide with you for ever;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2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92F41-152F-B39B-9CF2-A61590F86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069838-B2D2-2400-41F6-68E8DA15643C}"/>
              </a:ext>
            </a:extLst>
          </p:cNvPr>
          <p:cNvSpPr txBox="1"/>
          <p:nvPr/>
        </p:nvSpPr>
        <p:spPr>
          <a:xfrm>
            <a:off x="72886" y="71561"/>
            <a:ext cx="12046227" cy="6353895"/>
          </a:xfrm>
          <a:prstGeom prst="rect">
            <a:avLst/>
          </a:prstGeom>
          <a:noFill/>
        </p:spPr>
        <p:txBody>
          <a:bodyPr wrap="square" anchor="t"/>
          <a:lstStyle/>
          <a:p>
            <a:pPr lvl="0" algn="just">
              <a:defRPr/>
            </a:pPr>
            <a:r>
              <a:rPr lang="en-US" sz="2800" b="1" dirty="0">
                <a:latin typeface="Georgia" panose="02040502050405020303" pitchFamily="18" charset="0"/>
              </a:rPr>
              <a:t>19 I called for my lovers, but they deceived me: my priests and mine elders gave up the ghost in the city, while they sought their meat to relieve their souls.  20 Behold, O LORD; for I am in distress: my bowels are troubled; mine heart is turned within me; for I have grievously rebelled: abroad the sword </a:t>
            </a:r>
            <a:r>
              <a:rPr lang="en-US" sz="2800" b="1" dirty="0" err="1">
                <a:latin typeface="Georgia" panose="02040502050405020303" pitchFamily="18" charset="0"/>
              </a:rPr>
              <a:t>bereaveth</a:t>
            </a:r>
            <a:r>
              <a:rPr lang="en-US" sz="2800" b="1" dirty="0">
                <a:latin typeface="Georgia" panose="02040502050405020303" pitchFamily="18" charset="0"/>
              </a:rPr>
              <a:t>, at home there is as death.  21 They have heard that I sigh: there is none to comfort me: all mine enemies have heard of my trouble; they are glad that thou hast done it: thou wilt bring the day that thou hast called, and they shall be like unto me.  22 Let all their wickedness come before thee; and do unto them, as thou hast done unto me for all my transgressions: for my sighs are many, and my heart is faint.</a:t>
            </a:r>
            <a:endParaRPr kumimoji="0" lang="en-US" sz="29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0C92-A91C-32ED-6D7E-00061E2A5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B935D-D854-3B04-2043-5E98EE071379}"/>
              </a:ext>
            </a:extLst>
          </p:cNvPr>
          <p:cNvSpPr txBox="1"/>
          <p:nvPr/>
        </p:nvSpPr>
        <p:spPr>
          <a:xfrm>
            <a:off x="159026" y="2638188"/>
            <a:ext cx="11791784" cy="1925764"/>
          </a:xfrm>
          <a:prstGeom prst="rect">
            <a:avLst/>
          </a:prstGeom>
          <a:noFill/>
        </p:spPr>
        <p:txBody>
          <a:bodyPr wrap="square"/>
          <a:lstStyle/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  <a:latin typeface="Georgia"/>
              </a:rPr>
              <a:t>No One Came to Help: Lamentations 1:15-22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ABB784-B782-D9B1-B6E6-E0F233699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4" y="341814"/>
            <a:ext cx="4432672" cy="1108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87353-190E-9CB9-DBF1-C4F146153798}"/>
              </a:ext>
            </a:extLst>
          </p:cNvPr>
          <p:cNvSpPr txBox="1"/>
          <p:nvPr/>
        </p:nvSpPr>
        <p:spPr>
          <a:xfrm>
            <a:off x="0" y="636152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 Words Baptist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Church |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1377 S. 20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St. Louisville,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KY |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TrueWordsBaptist.org</a:t>
            </a:r>
          </a:p>
        </p:txBody>
      </p:sp>
    </p:spTree>
    <p:extLst>
      <p:ext uri="{BB962C8B-B14F-4D97-AF65-F5344CB8AC3E}">
        <p14:creationId xmlns:p14="http://schemas.microsoft.com/office/powerpoint/2010/main" val="144001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BB79-CAA2-0625-A916-13FA3FF78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66042C-C954-0DC2-8FE4-D001A90D2528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1:15 The Lord hath trodden under foot all my mighty men in the midst of me: he hath called an assembly against me to crush my young men: the Lord hath trodden the virgin, the daughter of Judah, as in a winepress.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02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A9D84-B615-E858-21E8-784360334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18C72C-8F42-B077-C229-3485907E2984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Deuteronomy 28:25 The LORD shall cause thee to be smitten before thine enemies: thou shalt go out one way against them, and flee seven ways before them: and shalt be removed into all the kingdoms of the earth.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26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D3A5A-4730-6A4F-43A5-CD4AA2F58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E4402-CB11-ADAD-CD6E-607F85A35BD9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Psalm 33:16-17 There is no king saved by the multitude of an host: a mighty man is not delivered by much strength. 17 An horse is a vain thing for safety: neither shall he deliver any by his great strength.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66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CFB40-ED84-07F6-F417-505D6D892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E759C6-3E83-A87A-27EF-E9B7D7F879CA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1:15 The Lord hath trodden under foot all my mighty men in the midst of me: he hath called an assembly against me to crush my young men: the Lord hath trodden the virgin, the daughter of Judah, as in a winepress.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26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7EA3-0DD3-51EB-181C-0409B099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603780-5F73-DEBD-D722-E21FF4BC3705}"/>
              </a:ext>
            </a:extLst>
          </p:cNvPr>
          <p:cNvSpPr txBox="1"/>
          <p:nvPr/>
        </p:nvSpPr>
        <p:spPr>
          <a:xfrm>
            <a:off x="457200" y="457200"/>
            <a:ext cx="11277600" cy="59436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Lamentations 1:16-17 For these things I weep; mine eye, mine eye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runneth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down with water, because the comforter that should relieve my soul is far from me: my children are desolate, because the enemy prevailed. 17 Zion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spreadeth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forth her hands, and there is none to comfort her: the LORD hath commanded concerning Jacob, that his adversaries should be round about him: Jerusalem is as a menstruous woman among them.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094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112014</TotalTime>
  <Words>1390</Words>
  <Application>Microsoft Office PowerPoint</Application>
  <PresentationFormat>Widescreen</PresentationFormat>
  <Paragraphs>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joshwlc</dc:creator>
  <cp:lastModifiedBy>Nathan Holmes</cp:lastModifiedBy>
  <cp:revision>777</cp:revision>
  <cp:lastPrinted>2020-01-28T17:57:24Z</cp:lastPrinted>
  <dcterms:created xsi:type="dcterms:W3CDTF">2019-08-31T20:33:16Z</dcterms:created>
  <dcterms:modified xsi:type="dcterms:W3CDTF">2026-07-18T22:55:32Z</dcterms:modified>
</cp:coreProperties>
</file>