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990" r:id="rId3"/>
    <p:sldId id="3002" r:id="rId4"/>
    <p:sldId id="2989" r:id="rId5"/>
    <p:sldId id="257" r:id="rId6"/>
    <p:sldId id="258" r:id="rId7"/>
    <p:sldId id="259" r:id="rId8"/>
    <p:sldId id="260" r:id="rId9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2196" y="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1958219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800" b="1">
                <a:solidFill>
                  <a:prstClr val="black"/>
                </a:solidFill>
                <a:latin typeface="Georgia"/>
              </a:rPr>
              <a:t>Jeremiah 2:1-13</a:t>
            </a:r>
            <a:endParaRPr kumimoji="0" lang="en-US" sz="9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Chris Knowsley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C9392-7AF2-78C7-B5B0-C02FC5337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068D50-B477-861E-7D0D-5133B4D3CEE8}"/>
              </a:ext>
            </a:extLst>
          </p:cNvPr>
          <p:cNvSpPr txBox="1"/>
          <p:nvPr/>
        </p:nvSpPr>
        <p:spPr>
          <a:xfrm>
            <a:off x="157017" y="104240"/>
            <a:ext cx="11850255" cy="6465454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2700" b="1">
                <a:latin typeface="Georgia"/>
              </a:rPr>
              <a:t>Jeremiah 2:1-13  Moreover the word of the LORD came to me, saying,  2 Go and cry in the ears of Jerusalem, saying, Thus saith the LORD; I remember thee, the kindness of thy youth, the love of thine espousals, when thou wentest after me in the wilderness, in a land that was not sown.  3 Israel was holiness unto the LORD, and the firstfruits of his increase: all that devour him shall offend; evil shall come upon them, saith the LORD.  4 Hear ye the word of the LORD, O house of Jacob, and all the families of the house of Israel:  5 Thus saith the LORD, What iniquity have your fathers found in me, that they are gone far from me, and have walked after vanity, and are become vain?  6 Neither said they, Where is the LORD that brought us up out of the land of Egypt, that led us through the wilderness, through a land of deserts and of pits, through a land of drought, and of the shadow of death, through a land that no man passed through, and where no man dwelt?</a:t>
            </a:r>
          </a:p>
        </p:txBody>
      </p:sp>
    </p:spTree>
    <p:extLst>
      <p:ext uri="{BB962C8B-B14F-4D97-AF65-F5344CB8AC3E}">
        <p14:creationId xmlns:p14="http://schemas.microsoft.com/office/powerpoint/2010/main" val="1056474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CF1B2-4AA5-0A61-3D09-3B8C0FEB1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95DD97-D0ED-3077-2E19-D736EBDB417E}"/>
              </a:ext>
            </a:extLst>
          </p:cNvPr>
          <p:cNvSpPr txBox="1"/>
          <p:nvPr/>
        </p:nvSpPr>
        <p:spPr>
          <a:xfrm>
            <a:off x="157017" y="104240"/>
            <a:ext cx="11850255" cy="6465454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2650" b="1">
                <a:latin typeface="Georgia"/>
              </a:rPr>
              <a:t>Jeremiah 2:7-13  And I brought you into a plentiful country, to eat the fruit thereof and the goodness thereof; but when ye entered, ye defiled my land, and made mine heritage an abomination.  8 The priests said not, Where is the LORD? and they that handle the law knew me not: the pastors also transgressed against me, and the prophets prophesied by Baal, and walked after things that do not profit.  9 Wherefore I will yet plead with you, saith the LORD, and with your children's children will I plead.  10 For pass over the isles of Chittim, and see; and send unto Kedar, and consider diligently, and see if there be such a thing.  11 Hath a nation changed their gods, which are yet no gods? but my people have changed their glory for that which doth not profit.  12 Be astonished, O ye heavens, at this, and be horribly afraid, be ye very desolate, saith the LORD.  13 For my people have committed two evils; they have forsaken me the fountain of living waters, and hewed them out cisterns, broken cisterns, that can hold no water.</a:t>
            </a:r>
          </a:p>
        </p:txBody>
      </p:sp>
    </p:spTree>
    <p:extLst>
      <p:ext uri="{BB962C8B-B14F-4D97-AF65-F5344CB8AC3E}">
        <p14:creationId xmlns:p14="http://schemas.microsoft.com/office/powerpoint/2010/main" val="4056135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1509164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Trading God For Nothing</a:t>
            </a:r>
            <a:endParaRPr kumimoji="0" lang="en-US" sz="8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Jeremiah 1:11-19 Explained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209549"/>
            <a:ext cx="11725275" cy="6410325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3900" b="1">
                <a:latin typeface="Georgia"/>
              </a:rPr>
              <a:t>Jeremiah 2:1-3  Moreover the word of the LORD came to me, saying,  2 Go and cry in the ears of Jerusalem, saying, Thus saith the LORD; I remember thee, the kindness of thy youth, the love of thine espousals, when thou wentest after me in the wilderness, in a land that was not sown.  3 Israel was holiness unto the LORD, and the firstfruits of his increase: all that devour him shall offend; evil shall come upon them, saith the LORD.</a:t>
            </a:r>
          </a:p>
          <a:p>
            <a:pPr algn="just"/>
            <a:endParaRPr lang="en-US" sz="3900" b="1" u="sng">
              <a:latin typeface="Georg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" y="114300"/>
            <a:ext cx="11950700" cy="6486525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2800" b="1">
                <a:latin typeface="Georgia"/>
              </a:rPr>
              <a:t>Jeremiah 2:4-8  Hear ye the word of the LORD, O house of Jacob, and all the families of the house of Israel:  5 Thus saith the LORD, What iniquity have your fathers found in me, that they are gone far from me, and have walked after vanity, and are become vain?  6 Neither said they, Where is the LORD that brought us up out of the land of Egypt, that led us through the wilderness, through a land of deserts and of pits, through a land of drought, and of the shadow of death, through a land that no man passed through, and where no man dwelt?  7 And I brought you into a plentiful country, to eat the fruit thereof and the goodness thereof; but when ye entered, ye defiled my land, and made mine heritage an abomination.  8 The priests said not, Where is the LORD? and they that handle the law knew me not: the pastors also transgressed against me, and the prophets prophesied by Baal, and walked after things that do not profit.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199" y="183407"/>
            <a:ext cx="11720945" cy="6373091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4200" b="1">
                <a:latin typeface="Georgia"/>
              </a:rPr>
              <a:t>Jeremiah 2:9-11  Wherefore I will yet plead with you, saith the LORD, and with your children's children will I plead.  10 For pass over the isles of Chittim, and see; and send unto Kedar, and consider diligently, and see if there be such a thing.  11 Hath a nation changed their gods, which are yet no gods? but my people have changed their glory for that which doth not profit.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075" y="95250"/>
            <a:ext cx="11725275" cy="6419850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4700" b="1">
                <a:latin typeface="Georgia"/>
              </a:rPr>
              <a:t>Jeremiah 2:12-13  Be astonished, O ye heavens, at this, and be horribly afraid, be ye very desolate, saith the LORD.  13 For my people have committed two evils; they have forsaken me the fountain of living waters, and hewed them out cisterns, broken cisterns, that can hold no water.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929</Words>
  <Application>Microsoft Office PowerPoint</Application>
  <PresentationFormat>Custom</PresentationFormat>
  <Paragraphs>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26</cp:revision>
  <dcterms:created xsi:type="dcterms:W3CDTF">2013-01-27T09:14:16Z</dcterms:created>
  <dcterms:modified xsi:type="dcterms:W3CDTF">2026-07-07T16:29:29Z</dcterms:modified>
  <cp:category/>
</cp:coreProperties>
</file>