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3002" r:id="rId4"/>
    <p:sldId id="2989" r:id="rId5"/>
    <p:sldId id="257" r:id="rId6"/>
    <p:sldId id="258" r:id="rId7"/>
    <p:sldId id="259" r:id="rId8"/>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6" d="100"/>
          <a:sy n="96" d="100"/>
        </p:scale>
        <p:origin x="1038"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7/6/2026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7/6/2026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7/6/2026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1863404"/>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11500" b="1">
                <a:solidFill>
                  <a:prstClr val="black"/>
                </a:solidFill>
                <a:latin typeface="Georgia"/>
              </a:rPr>
              <a:t>Isaiah 1:21-31</a:t>
            </a:r>
            <a:endParaRPr kumimoji="0" lang="en-US" sz="7200"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Joshua Tapp</a:t>
            </a:r>
            <a:endParaRPr kumimoji="0" lang="en-US" sz="5400"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04240"/>
            <a:ext cx="11850255" cy="6465454"/>
          </a:xfrm>
          <a:prstGeom prst="rect">
            <a:avLst/>
          </a:prstGeom>
          <a:noFill/>
        </p:spPr>
        <p:txBody>
          <a:bodyPr wrap="square"/>
          <a:lstStyle/>
          <a:p>
            <a:pPr algn="just"/>
            <a:r>
              <a:rPr lang="en-US" sz="3300" b="1">
                <a:latin typeface="Georgia"/>
              </a:rPr>
              <a:t>Isaiah 1:21-31  How is the faithful city become an harlot! it was full of judgment; righteousness lodged in it; but now murderers.  22 Thy silver is become dross, thy wine mixed with water:  23 Thy princes are rebellious, and companions of thieves: every one loveth gifts, and followeth after rewards: they judge not the fatherless, neither doth the cause of the widow come unto them.  24 Therefore saith the Lord, the LORD of hosts, the mighty One of Israel, Ah, I will ease me of mine adversaries, and avenge me of mine enemies:  25 And I will turn my hand upon thee, and purely purge away thy dross, and take away all thy tin:</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A8B936-E7B9-E277-26F3-815110301D2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317CE63-F7B8-56E9-B4E3-6F2651D5A7ED}"/>
              </a:ext>
            </a:extLst>
          </p:cNvPr>
          <p:cNvSpPr txBox="1"/>
          <p:nvPr/>
        </p:nvSpPr>
        <p:spPr>
          <a:xfrm>
            <a:off x="157017" y="104240"/>
            <a:ext cx="11850255" cy="6465454"/>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prstClr val="black"/>
                </a:solidFill>
                <a:effectLst/>
                <a:uLnTx/>
                <a:uFillTx/>
                <a:latin typeface="Georgia"/>
                <a:ea typeface="+mn-ea"/>
                <a:cs typeface="+mn-cs"/>
              </a:rPr>
              <a:t>Isaiah 1:26-31  And I will restore thy judges as at the first, and thy counsellers as at the beginning: afterward thou shalt be called, The city of righteousness, the faithful city.  27 Zion shall be redeemed with judgment, and her converts with righteousness.  28 And the destruction of the transgressors and of the sinners shall be together, and they that forsake the LORD shall be consumed.  29 For they shall be ashamed of the oaks which ye have desired, and ye shall be confounded for the gardens that ye have chosen.  30 For ye shall be as an oak whose leaf fadeth, and as a garden that hath no water.  31 And the strong shall be as tow, and the maker of it as a spark, and they shall both burn together, and none shall quench them.</a:t>
            </a:r>
          </a:p>
        </p:txBody>
      </p:sp>
    </p:spTree>
    <p:extLst>
      <p:ext uri="{BB962C8B-B14F-4D97-AF65-F5344CB8AC3E}">
        <p14:creationId xmlns:p14="http://schemas.microsoft.com/office/powerpoint/2010/main" val="2337229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97947"/>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a:ln>
                  <a:noFill/>
                </a:ln>
                <a:solidFill>
                  <a:prstClr val="black"/>
                </a:solidFill>
                <a:effectLst/>
                <a:uLnTx/>
                <a:uFillTx/>
                <a:latin typeface="Georgia"/>
                <a:ea typeface="+mn-ea"/>
                <a:cs typeface="+mn-cs"/>
              </a:rPr>
              <a:t>When God's</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8800" b="1" i="0" u="none" strike="noStrike" kern="1200" cap="none" spc="0" normalizeH="0" baseline="0" noProof="0">
                <a:ln>
                  <a:noFill/>
                </a:ln>
                <a:solidFill>
                  <a:prstClr val="black"/>
                </a:solidFill>
                <a:effectLst/>
                <a:uLnTx/>
                <a:uFillTx/>
                <a:latin typeface="Georgia"/>
                <a:ea typeface="+mn-ea"/>
                <a:cs typeface="+mn-cs"/>
              </a:rPr>
              <a:t>People Go Bad</a:t>
            </a:r>
            <a:endParaRPr kumimoji="0" lang="en-US" sz="7200"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Isaiah 1:21-</a:t>
            </a:r>
            <a:r>
              <a:rPr lang="en-US" sz="6600" b="1">
                <a:solidFill>
                  <a:prstClr val="black"/>
                </a:solidFill>
                <a:latin typeface="Georgia"/>
              </a:rPr>
              <a:t>31</a:t>
            </a:r>
            <a:r>
              <a:rPr kumimoji="0" lang="en-US" sz="6600" b="1" i="0" u="none" strike="noStrike" kern="1200" cap="none" spc="0" normalizeH="0" baseline="0" noProof="0">
                <a:ln>
                  <a:noFill/>
                </a:ln>
                <a:solidFill>
                  <a:prstClr val="black"/>
                </a:solidFill>
                <a:effectLst/>
                <a:uLnTx/>
                <a:uFillTx/>
                <a:latin typeface="Georgia"/>
                <a:ea typeface="+mn-ea"/>
                <a:cs typeface="+mn-cs"/>
              </a:rPr>
              <a:t> Explained</a:t>
            </a:r>
            <a:endParaRPr kumimoji="0" lang="en-US" sz="72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4000" b="1">
                <a:latin typeface="Georgia"/>
              </a:rPr>
              <a:t>Isaiah 1:21-23  How is the faithful city become an harlot! it was full of judgment; righteousness lodged in it; but now murderers.  22 Thy silver is become dross, thy wine mixed with water:  23 Thy princes are rebellious, and companions of thieves: every one loveth gifts, and followeth after rewards: they judge not the fatherless, neither doth the cause of the widow come unto them.</a:t>
            </a:r>
          </a:p>
          <a:p>
            <a:pPr algn="just"/>
            <a:endParaRPr lang="en-US" sz="4000" b="1" u="sng">
              <a:latin typeface="Georgi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300" y="114300"/>
            <a:ext cx="11950700" cy="6486525"/>
          </a:xfrm>
          <a:prstGeom prst="rect">
            <a:avLst/>
          </a:prstGeom>
          <a:noFill/>
        </p:spPr>
        <p:txBody>
          <a:bodyPr wrap="square"/>
          <a:lstStyle/>
          <a:p>
            <a:pPr algn="just"/>
            <a:r>
              <a:rPr lang="en-US" sz="3300" b="1">
                <a:latin typeface="Georgia"/>
              </a:rPr>
              <a:t>Isaiah 1:24-28  Therefore saith the Lord, the LORD of hosts, the mighty One of Israel, Ah, I will ease me of mine adversaries, and avenge me of mine enemies:  25 And I will turn my hand upon thee, and purely purge away thy dross, and take away all thy tin:  26 And I will restore thy judges as at the first, and thy counsellers as at the beginning: afterward thou shalt be called, The city of righteousness, the faithful city.  27 Zion shall be redeemed with judgment, and her converts with righteousness.  28 And the destruction of the transgressors and of the sinners shall be together, and they that forsake the LORD shall be consumed.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4200" b="1">
                <a:latin typeface="Georgia"/>
              </a:rPr>
              <a:t>Isaiah 1:29-31  For they shall be ashamed of the oaks which ye have desired, and ye shall be confounded for the gardens that ye have chosen.  30 For ye shall be as an oak whose leaf fadeth, and as a garden that hath no water.  31 And the strong shall be as tow, and the maker of it as a spark, and they shall both burn together, and none shall quench them.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375</TotalTime>
  <Words>629</Words>
  <Application>Microsoft Office PowerPoint</Application>
  <PresentationFormat>Custom</PresentationFormat>
  <Paragraphs>13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24</cp:revision>
  <dcterms:created xsi:type="dcterms:W3CDTF">2013-01-27T09:14:16Z</dcterms:created>
  <dcterms:modified xsi:type="dcterms:W3CDTF">2026-07-06T20:12:20Z</dcterms:modified>
  <cp:category/>
</cp:coreProperties>
</file>