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2989" r:id="rId4"/>
    <p:sldId id="257" r:id="rId5"/>
    <p:sldId id="258" r:id="rId6"/>
    <p:sldId id="259" r:id="rId7"/>
    <p:sldId id="260" r:id="rId8"/>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6" d="100"/>
          <a:sy n="96" d="100"/>
        </p:scale>
        <p:origin x="1038"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7/6/2026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7/6/2026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7/6/2026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7/6/2026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7/6/2026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7200" b="1">
                <a:solidFill>
                  <a:prstClr val="black"/>
                </a:solidFill>
                <a:latin typeface="Georgia"/>
              </a:rPr>
              <a:t>Song of Solomon 1:9-17</a:t>
            </a:r>
            <a:endParaRPr kumimoji="0" lang="en-US" sz="72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54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04240"/>
            <a:ext cx="11850255" cy="6465454"/>
          </a:xfrm>
          <a:prstGeom prst="rect">
            <a:avLst/>
          </a:prstGeom>
          <a:noFill/>
        </p:spPr>
        <p:txBody>
          <a:bodyPr wrap="square"/>
          <a:lstStyle/>
          <a:p>
            <a:pPr algn="just"/>
            <a:r>
              <a:rPr lang="en-US" sz="3200" b="1">
                <a:latin typeface="Georgia"/>
              </a:rPr>
              <a:t>Song of Solomon 1:9-17  I have compared thee, O my love, to a company of horses in Pharaoh's chariots.  10 Thy cheeks are comely with rows of jewels, thy neck with chains of gold.  11 We will make thee borders of gold with studs of silver.  12 While the king sitteth at his table, my spikenard sendeth forth the smell thereof.  13 A bundle of myrrh is my wellbeloved unto me; he shall lie all night betwixt my breasts.  14 My beloved is unto me as a cluster of camphire in the vineyards of En-gedi.  15 Behold, thou art fair, my love; behold, thou art fair; thou hast doves' eyes.  16 Behold, thou art fair, my beloved, yea, pleasant: also our bed is green.  17 The beams of our house are cedar, and our rafters of fir.</a:t>
            </a:r>
          </a:p>
        </p:txBody>
      </p:sp>
    </p:spTree>
    <p:extLst>
      <p:ext uri="{BB962C8B-B14F-4D97-AF65-F5344CB8AC3E}">
        <p14:creationId xmlns:p14="http://schemas.microsoft.com/office/powerpoint/2010/main" val="10564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647206"/>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9600" b="1" i="0" u="none" strike="noStrike" kern="1200" cap="none" spc="0" normalizeH="0" baseline="0" noProof="0">
                <a:ln>
                  <a:noFill/>
                </a:ln>
                <a:solidFill>
                  <a:prstClr val="black"/>
                </a:solidFill>
                <a:effectLst/>
                <a:uLnTx/>
                <a:uFillTx/>
                <a:latin typeface="Georgia"/>
                <a:ea typeface="+mn-ea"/>
                <a:cs typeface="+mn-cs"/>
              </a:rPr>
              <a:t>The Secret To</a:t>
            </a:r>
            <a:br>
              <a:rPr kumimoji="0" lang="en-US" sz="9600" b="1" i="0" u="none" strike="noStrike" kern="1200" cap="none" spc="0" normalizeH="0" baseline="0" noProof="0">
                <a:ln>
                  <a:noFill/>
                </a:ln>
                <a:solidFill>
                  <a:prstClr val="black"/>
                </a:solidFill>
                <a:effectLst/>
                <a:uLnTx/>
                <a:uFillTx/>
                <a:latin typeface="Georgia"/>
                <a:ea typeface="+mn-ea"/>
                <a:cs typeface="+mn-cs"/>
              </a:rPr>
            </a:br>
            <a:r>
              <a:rPr kumimoji="0" lang="en-US" sz="9600" b="1" i="0" u="none" strike="noStrike" kern="1200" cap="none" spc="0" normalizeH="0" baseline="0" noProof="0">
                <a:ln>
                  <a:noFill/>
                </a:ln>
                <a:solidFill>
                  <a:prstClr val="black"/>
                </a:solidFill>
                <a:effectLst/>
                <a:uLnTx/>
                <a:uFillTx/>
                <a:latin typeface="Georgia"/>
                <a:ea typeface="+mn-ea"/>
                <a:cs typeface="+mn-cs"/>
              </a:rPr>
              <a:t>Lasting Love</a:t>
            </a:r>
            <a:endParaRPr kumimoji="0" lang="en-US" sz="6600" b="1" i="0" u="none" strike="noStrike" kern="1200" cap="none" spc="0" normalizeH="0" baseline="0" noProof="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Song of Solomon 1:9-17</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5200" b="1">
                <a:latin typeface="Georgia"/>
              </a:rPr>
              <a:t>Song of Solomon 1:9-11  I have compared thee, O my love, to a company of horses in Pharaoh's chariots.  10 Thy cheeks are comely with rows of jewels, thy neck with chains of gold.  11 We will make thee borders of gold with studs of silver.</a:t>
            </a:r>
          </a:p>
          <a:p>
            <a:pPr algn="just"/>
            <a:endParaRPr lang="en-US" sz="5200" b="1" u="sng">
              <a:latin typeface="Georgi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 y="114300"/>
            <a:ext cx="11950700" cy="6486525"/>
          </a:xfrm>
          <a:prstGeom prst="rect">
            <a:avLst/>
          </a:prstGeom>
          <a:noFill/>
        </p:spPr>
        <p:txBody>
          <a:bodyPr wrap="square"/>
          <a:lstStyle/>
          <a:p>
            <a:pPr algn="just"/>
            <a:r>
              <a:rPr lang="en-US" sz="4800" b="1">
                <a:latin typeface="Georgia"/>
              </a:rPr>
              <a:t>Song of Solomon 1:12-14  While the king sitteth at his table, my spikenard sendeth forth the smell thereof.  13 A bundle of myrrh is my wellbeloved unto me; he shall lie all night betwixt my breasts.  14 My beloved is unto me as a cluster of camphire in the vineyards of En-gedi.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142862"/>
            <a:ext cx="11720945" cy="6373091"/>
          </a:xfrm>
          <a:prstGeom prst="rect">
            <a:avLst/>
          </a:prstGeom>
          <a:noFill/>
        </p:spPr>
        <p:txBody>
          <a:bodyPr wrap="square"/>
          <a:lstStyle/>
          <a:p>
            <a:pPr algn="just"/>
            <a:r>
              <a:rPr lang="en-US" sz="6000" b="1">
                <a:latin typeface="Georgia"/>
              </a:rPr>
              <a:t>Song of Solomon 1:15-16  Behold, thou art fair, my love; behold, thou art fair; thou hast doves' eyes.  16 Behold, thou art fair, my beloved, yea, pleasant: also our bed is green.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075" y="171450"/>
            <a:ext cx="11725275" cy="6419850"/>
          </a:xfrm>
          <a:prstGeom prst="rect">
            <a:avLst/>
          </a:prstGeom>
          <a:noFill/>
        </p:spPr>
        <p:txBody>
          <a:bodyPr wrap="square"/>
          <a:lstStyle/>
          <a:p>
            <a:pPr algn="just"/>
            <a:r>
              <a:rPr lang="en-US" sz="8000" b="1">
                <a:latin typeface="Georgia"/>
              </a:rPr>
              <a:t>Song of Solomon 1:17  The beams of our house are cedar, and our rafters of fir.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343</TotalTime>
  <Words>389</Words>
  <Application>Microsoft Office PowerPoint</Application>
  <PresentationFormat>Custom</PresentationFormat>
  <Paragraphs>12</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21</cp:revision>
  <dcterms:created xsi:type="dcterms:W3CDTF">2013-01-27T09:14:16Z</dcterms:created>
  <dcterms:modified xsi:type="dcterms:W3CDTF">2026-07-06T19:01:39Z</dcterms:modified>
  <cp:category/>
</cp:coreProperties>
</file>