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1" r:id="rId3"/>
    <p:sldId id="27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DB9"/>
    <a:srgbClr val="99FF33"/>
    <a:srgbClr val="FF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80" d="100"/>
          <a:sy n="80" d="100"/>
        </p:scale>
        <p:origin x="80" y="17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7ECB30F-22F0-4C62-BDD3-2949EA4DFCF9}"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808127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82354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88860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ECB30F-22F0-4C62-BDD3-2949EA4DFCF9}"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36647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ECB30F-22F0-4C62-BDD3-2949EA4DFCF9}" type="datetimeFigureOut">
              <a:rPr lang="en-US" smtClean="0"/>
              <a:t>7/11/2026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61416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ECB30F-22F0-4C62-BDD3-2949EA4DFCF9}"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225381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ECB30F-22F0-4C62-BDD3-2949EA4DFCF9}" type="datetimeFigureOut">
              <a:rPr lang="en-US" smtClean="0"/>
              <a:t>7/11/2026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49666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ECB30F-22F0-4C62-BDD3-2949EA4DFCF9}" type="datetimeFigureOut">
              <a:rPr lang="en-US" smtClean="0"/>
              <a:t>7/11/2026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40475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ECB30F-22F0-4C62-BDD3-2949EA4DFCF9}" type="datetimeFigureOut">
              <a:rPr lang="en-US" smtClean="0"/>
              <a:t>7/11/2026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4296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71789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CB30F-22F0-4C62-BDD3-2949EA4DFCF9}" type="datetimeFigureOut">
              <a:rPr lang="en-US" smtClean="0"/>
              <a:t>7/11/2026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06F4D-05AF-40BD-A504-F8A87CE4079F}" type="slidenum">
              <a:rPr lang="en-US" smtClean="0"/>
              <a:t>‹#›</a:t>
            </a:fld>
            <a:endParaRPr lang="en-US"/>
          </a:p>
        </p:txBody>
      </p:sp>
    </p:spTree>
    <p:extLst>
      <p:ext uri="{BB962C8B-B14F-4D97-AF65-F5344CB8AC3E}">
        <p14:creationId xmlns:p14="http://schemas.microsoft.com/office/powerpoint/2010/main" val="165828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CB30F-22F0-4C62-BDD3-2949EA4DFCF9}" type="datetimeFigureOut">
              <a:rPr lang="en-US" smtClean="0"/>
              <a:t>7/11/2026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06F4D-05AF-40BD-A504-F8A87CE4079F}" type="slidenum">
              <a:rPr lang="en-US" smtClean="0"/>
              <a:t>‹#›</a:t>
            </a:fld>
            <a:endParaRPr lang="en-US"/>
          </a:p>
        </p:txBody>
      </p:sp>
    </p:spTree>
    <p:extLst>
      <p:ext uri="{BB962C8B-B14F-4D97-AF65-F5344CB8AC3E}">
        <p14:creationId xmlns:p14="http://schemas.microsoft.com/office/powerpoint/2010/main" val="1947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235376-FD3D-4538-CBE5-38F0BCF0CCD7}"/>
              </a:ext>
            </a:extLst>
          </p:cNvPr>
          <p:cNvSpPr txBox="1"/>
          <p:nvPr/>
        </p:nvSpPr>
        <p:spPr>
          <a:xfrm>
            <a:off x="198784" y="2550805"/>
            <a:ext cx="11807686" cy="2344786"/>
          </a:xfrm>
          <a:prstGeom prst="rect">
            <a:avLst/>
          </a:prstGeom>
          <a:noFill/>
        </p:spPr>
        <p:txBody>
          <a:bodyPr wrap="square"/>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prstClr val="black"/>
                </a:solidFill>
                <a:latin typeface="Georgia"/>
              </a:rPr>
              <a:t>The Search That Never Ends </a:t>
            </a:r>
            <a:r>
              <a:rPr kumimoji="0" lang="en-US" sz="6600" b="1" i="0" u="none" strike="noStrike" kern="1200" cap="none" spc="0" normalizeH="0" baseline="0" noProof="0" dirty="0">
                <a:ln>
                  <a:noFill/>
                </a:ln>
                <a:solidFill>
                  <a:prstClr val="black"/>
                </a:solidFill>
                <a:effectLst/>
                <a:uLnTx/>
                <a:uFillTx/>
                <a:latin typeface="Georgia"/>
                <a:ea typeface="+mn-ea"/>
                <a:cs typeface="+mn-cs"/>
              </a:rPr>
              <a:t>Sunday School</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Georgia"/>
              </a:rPr>
              <a:t>Nathan Holmes</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FF9E7204-8E69-908C-D2CF-17B9C7B5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8FCE3D8E-3795-99F4-E100-F4BC1B0583BD}"/>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True Words Baptist Church | 1377 S. 20</a:t>
            </a:r>
            <a:r>
              <a:rPr kumimoji="0" lang="en-US" sz="2000" b="1" i="0" u="none" strike="noStrike" kern="1200" cap="none" spc="0" normalizeH="0" baseline="30000" noProof="0" dirty="0">
                <a:ln>
                  <a:noFill/>
                </a:ln>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75263871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04371-DC59-3BD0-BF9A-6E220DB115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7639E8-7318-E0B5-9036-99D6579604FC}"/>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1 Kings 10:23 So king Solomon exceeded all the kings of the earth for riches and for wisdom.</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94227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D76FF-5F13-B537-50CE-E844AF9440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D3F3D2E-A4F0-A634-C436-183AE4B57E2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2 Chronicles 1:12 Wisdom and knowledge is granted unto thee; and I will give thee riches, and wealth, and </a:t>
            </a:r>
            <a:r>
              <a:rPr kumimoji="0" lang="en-US" sz="4800" b="1" i="0" u="none" strike="noStrike" kern="1200" cap="none" spc="0" normalizeH="0" baseline="0" noProof="0" dirty="0" err="1">
                <a:ln>
                  <a:noFill/>
                </a:ln>
                <a:solidFill>
                  <a:prstClr val="black"/>
                </a:solidFill>
                <a:effectLst/>
                <a:uLnTx/>
                <a:uFillTx/>
                <a:latin typeface="Georgia"/>
                <a:ea typeface="+mn-ea"/>
                <a:cs typeface="+mn-cs"/>
              </a:rPr>
              <a:t>honour</a:t>
            </a:r>
            <a:r>
              <a:rPr kumimoji="0" lang="en-US" sz="4800" b="1" i="0" u="none" strike="noStrike" kern="1200" cap="none" spc="0" normalizeH="0" baseline="0" noProof="0" dirty="0">
                <a:ln>
                  <a:noFill/>
                </a:ln>
                <a:solidFill>
                  <a:prstClr val="black"/>
                </a:solidFill>
                <a:effectLst/>
                <a:uLnTx/>
                <a:uFillTx/>
                <a:latin typeface="Georgia"/>
                <a:ea typeface="+mn-ea"/>
                <a:cs typeface="+mn-cs"/>
              </a:rPr>
              <a:t>, such as none of the kings have had that have been before thee, neither shall there any after thee have the like.</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85417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CC1DB-57DD-B452-8344-B1B496FD5C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797543-179C-38C2-AF1B-810D7B40D5F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1 Kings 3:12 Behold, I have done according to thy words: lo, I have given thee a wise and an understanding heart; so that there was none like thee before thee, neither after thee shall any arise like unto thee.</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548173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42CBB-4710-1CF7-2592-F7052F293C7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7F37DD-983B-929F-CD74-DB0E750922D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Ecclesiastes 1:17 And I gave my heart to know wisdom, and to know madness and folly: I perceived that this also is vexation of spirit.</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441472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29DC8-B46E-CFFA-E894-DA8C4699A6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D4EBA62-3021-F5DF-5037-156734FB7A4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eorgia"/>
                <a:ea typeface="+mn-ea"/>
                <a:cs typeface="+mn-cs"/>
              </a:rPr>
              <a:t>Ecclesiastes 1:18 For in much wisdom is much grief: and he that </a:t>
            </a:r>
            <a:r>
              <a:rPr kumimoji="0" lang="en-US" sz="4800" b="1" i="0" u="none" strike="noStrike" kern="1200" cap="none" spc="0" normalizeH="0" baseline="0" noProof="0" dirty="0" err="1">
                <a:ln>
                  <a:noFill/>
                </a:ln>
                <a:solidFill>
                  <a:prstClr val="black"/>
                </a:solidFill>
                <a:effectLst/>
                <a:uLnTx/>
                <a:uFillTx/>
                <a:latin typeface="Georgia"/>
                <a:ea typeface="+mn-ea"/>
                <a:cs typeface="+mn-cs"/>
              </a:rPr>
              <a:t>increaseth</a:t>
            </a:r>
            <a:r>
              <a:rPr kumimoji="0" lang="en-US" sz="4800" b="1" i="0" u="none" strike="noStrike" kern="1200" cap="none" spc="0" normalizeH="0" baseline="0" noProof="0" dirty="0">
                <a:ln>
                  <a:noFill/>
                </a:ln>
                <a:solidFill>
                  <a:prstClr val="black"/>
                </a:solidFill>
                <a:effectLst/>
                <a:uLnTx/>
                <a:uFillTx/>
                <a:latin typeface="Georgia"/>
                <a:ea typeface="+mn-ea"/>
                <a:cs typeface="+mn-cs"/>
              </a:rPr>
              <a:t> knowledge </a:t>
            </a:r>
            <a:r>
              <a:rPr kumimoji="0" lang="en-US" sz="4800" b="1" i="0" u="none" strike="noStrike" kern="1200" cap="none" spc="0" normalizeH="0" baseline="0" noProof="0" dirty="0" err="1">
                <a:ln>
                  <a:noFill/>
                </a:ln>
                <a:solidFill>
                  <a:prstClr val="black"/>
                </a:solidFill>
                <a:effectLst/>
                <a:uLnTx/>
                <a:uFillTx/>
                <a:latin typeface="Georgia"/>
                <a:ea typeface="+mn-ea"/>
                <a:cs typeface="+mn-cs"/>
              </a:rPr>
              <a:t>increaseth</a:t>
            </a:r>
            <a:r>
              <a:rPr kumimoji="0" lang="en-US" sz="4800" b="1" i="0" u="none" strike="noStrike" kern="1200" cap="none" spc="0" normalizeH="0" baseline="0" noProof="0" dirty="0">
                <a:ln>
                  <a:noFill/>
                </a:ln>
                <a:solidFill>
                  <a:prstClr val="black"/>
                </a:solidFill>
                <a:effectLst/>
                <a:uLnTx/>
                <a:uFillTx/>
                <a:latin typeface="Georgia"/>
                <a:ea typeface="+mn-ea"/>
                <a:cs typeface="+mn-cs"/>
              </a:rPr>
              <a:t> sorrow.</a:t>
            </a:r>
            <a:endParaRPr kumimoji="0" sz="4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630051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4512A-01AD-DF9A-B47A-721BC5C564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C05D212-DB39-649D-8DBE-1EC8ECD20716}"/>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eorgia"/>
                <a:ea typeface="+mn-ea"/>
                <a:cs typeface="+mn-cs"/>
              </a:rPr>
              <a:t>Philippians 3:7-9 But what things were gain to me, those I counted loss for Christ. 8 Yea doubtless, and I count all things but loss for the excellency of the knowledge of Christ Jesus my Lord: for whom I have suffered the loss of all things, and do count them but dung, that I may win Christ, 9 And be found in him, not having mine own righteousness, which is of the law, but that which is through the faith of Christ, the righteousness which is of God by faith:</a:t>
            </a:r>
            <a:endParaRPr kumimoji="0" sz="36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420585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01EEB-90DD-396A-7983-4FBC8CFCA3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880950-99C4-0EE0-D041-EFF42B1B29B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Luke 3:5-6 Every valley shall be filled, and every mountain and hill shall be brought low; and the crooked shall be made straight, and the rough ways shall be made smooth; 6 And all flesh shall see the salvation of God.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83509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5F41-0982-5A65-5AD7-4644DC9956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C3F895-9B5F-81ED-8A4A-3629C6A221C4}"/>
              </a:ext>
            </a:extLst>
          </p:cNvPr>
          <p:cNvSpPr txBox="1"/>
          <p:nvPr/>
        </p:nvSpPr>
        <p:spPr>
          <a:xfrm>
            <a:off x="72886" y="71561"/>
            <a:ext cx="12046227" cy="6353895"/>
          </a:xfrm>
          <a:prstGeom prst="rect">
            <a:avLst/>
          </a:prstGeom>
          <a:noFill/>
        </p:spPr>
        <p:txBody>
          <a:bodyPr wrap="square"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eorgia"/>
                <a:ea typeface="+mn-ea"/>
                <a:cs typeface="+mn-cs"/>
              </a:rPr>
              <a:t>Ecclesiastes 1:12-18   I the Preacher was king over Israel in Jerusalem.  13 And I gave my heart to seek and search out by wisdom concerning all things that are done under heaven: this sore travail hath God given to the sons of man to be exercised therewith.  14 I have seen all the works that are done under the sun; and, behold, all is vanity and vexation of spirit.  15 That which is crooked cannot be made straight: and that which is wanting cannot be numbered.  16 I communed with mine own heart, saying, Lo, I am come to great estate, and have gotten more wisdom than all they that have been before me in Jerusalem: yea, my heart had great experience of wisdom and knowledge.  17 And I gave my heart to know wisdom, and to know madness and folly: I perceived that this also is vexation of spirit.  18 For in much wisdom is much grief: and he that </a:t>
            </a:r>
            <a:r>
              <a:rPr kumimoji="0" lang="en-US" sz="2800" b="1" i="0" u="none" strike="noStrike" kern="1200" cap="none" spc="0" normalizeH="0" baseline="0" noProof="0" dirty="0" err="1">
                <a:ln>
                  <a:noFill/>
                </a:ln>
                <a:solidFill>
                  <a:prstClr val="black"/>
                </a:solidFill>
                <a:effectLst/>
                <a:uLnTx/>
                <a:uFillTx/>
                <a:latin typeface="Georgia"/>
                <a:ea typeface="+mn-ea"/>
                <a:cs typeface="+mn-cs"/>
              </a:rPr>
              <a:t>increaseth</a:t>
            </a:r>
            <a:r>
              <a:rPr kumimoji="0" lang="en-US" sz="2800" b="1" i="0" u="none" strike="noStrike" kern="1200" cap="none" spc="0" normalizeH="0" baseline="0" noProof="0" dirty="0">
                <a:ln>
                  <a:noFill/>
                </a:ln>
                <a:solidFill>
                  <a:prstClr val="black"/>
                </a:solidFill>
                <a:effectLst/>
                <a:uLnTx/>
                <a:uFillTx/>
                <a:latin typeface="Georgia"/>
                <a:ea typeface="+mn-ea"/>
                <a:cs typeface="+mn-cs"/>
              </a:rPr>
              <a:t> knowledge </a:t>
            </a:r>
            <a:r>
              <a:rPr kumimoji="0" lang="en-US" sz="2800" b="1" i="0" u="none" strike="noStrike" kern="1200" cap="none" spc="0" normalizeH="0" baseline="0" noProof="0" dirty="0" err="1">
                <a:ln>
                  <a:noFill/>
                </a:ln>
                <a:solidFill>
                  <a:prstClr val="black"/>
                </a:solidFill>
                <a:effectLst/>
                <a:uLnTx/>
                <a:uFillTx/>
                <a:latin typeface="Georgia"/>
                <a:ea typeface="+mn-ea"/>
                <a:cs typeface="+mn-cs"/>
              </a:rPr>
              <a:t>increaseth</a:t>
            </a:r>
            <a:r>
              <a:rPr kumimoji="0" lang="en-US" sz="2800" b="1" i="0" u="none" strike="noStrike" kern="1200" cap="none" spc="0" normalizeH="0" baseline="0" noProof="0" dirty="0">
                <a:ln>
                  <a:noFill/>
                </a:ln>
                <a:solidFill>
                  <a:prstClr val="black"/>
                </a:solidFill>
                <a:effectLst/>
                <a:uLnTx/>
                <a:uFillTx/>
                <a:latin typeface="Georgia"/>
                <a:ea typeface="+mn-ea"/>
                <a:cs typeface="+mn-cs"/>
              </a:rPr>
              <a:t> sorrow.</a:t>
            </a:r>
            <a:endParaRPr kumimoji="0" sz="28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844549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0C92-A91C-32ED-6D7E-00061E2A5D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DB935D-D854-3B04-2043-5E98EE071379}"/>
              </a:ext>
            </a:extLst>
          </p:cNvPr>
          <p:cNvSpPr txBox="1"/>
          <p:nvPr/>
        </p:nvSpPr>
        <p:spPr>
          <a:xfrm>
            <a:off x="159026" y="2638188"/>
            <a:ext cx="11791784" cy="1925764"/>
          </a:xfrm>
          <a:prstGeom prst="rect">
            <a:avLst/>
          </a:prstGeom>
          <a:noFill/>
        </p:spPr>
        <p:txBody>
          <a:bodyPr wrap="square"/>
          <a:lstStyle/>
          <a:p>
            <a:pPr lvl="0" algn="ctr">
              <a:defRPr/>
            </a:pPr>
            <a:r>
              <a:rPr lang="en-US" sz="6000" b="1" dirty="0">
                <a:solidFill>
                  <a:prstClr val="black"/>
                </a:solidFill>
                <a:latin typeface="Georgia"/>
              </a:rPr>
              <a:t>The Search That Never Ends: </a:t>
            </a:r>
          </a:p>
          <a:p>
            <a:pPr lvl="0" algn="ctr">
              <a:defRPr/>
            </a:pPr>
            <a:r>
              <a:rPr lang="en-US" sz="6000" b="1" dirty="0">
                <a:solidFill>
                  <a:prstClr val="black"/>
                </a:solidFill>
                <a:latin typeface="Georgia"/>
              </a:rPr>
              <a:t>Ecclesiastes 1:12-18</a:t>
            </a:r>
          </a:p>
        </p:txBody>
      </p:sp>
      <p:pic>
        <p:nvPicPr>
          <p:cNvPr id="4" name="Picture 3">
            <a:extLst>
              <a:ext uri="{FF2B5EF4-FFF2-40B4-BE49-F238E27FC236}">
                <a16:creationId xmlns:a16="http://schemas.microsoft.com/office/drawing/2014/main" id="{76ABB784-B782-D9B1-B6E6-E0F233699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664" y="341814"/>
            <a:ext cx="4432672" cy="1108168"/>
          </a:xfrm>
          <a:prstGeom prst="rect">
            <a:avLst/>
          </a:prstGeom>
        </p:spPr>
      </p:pic>
      <p:sp>
        <p:nvSpPr>
          <p:cNvPr id="5" name="TextBox 4">
            <a:extLst>
              <a:ext uri="{FF2B5EF4-FFF2-40B4-BE49-F238E27FC236}">
                <a16:creationId xmlns:a16="http://schemas.microsoft.com/office/drawing/2014/main" id="{9F287353-190E-9CB9-DBF1-C4F146153798}"/>
              </a:ext>
            </a:extLst>
          </p:cNvPr>
          <p:cNvSpPr txBox="1"/>
          <p:nvPr/>
        </p:nvSpPr>
        <p:spPr>
          <a:xfrm>
            <a:off x="0" y="6361529"/>
            <a:ext cx="1219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Church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1377 S. 20</a:t>
            </a:r>
            <a:r>
              <a:rPr kumimoji="0" lang="en-US" sz="2000"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a:t>
            </a:r>
            <a:r>
              <a:rPr kumimoji="0" lang="en-US" sz="20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KY | </a:t>
            </a:r>
            <a:r>
              <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TrueWordsBaptist.org</a:t>
            </a:r>
          </a:p>
        </p:txBody>
      </p:sp>
    </p:spTree>
    <p:extLst>
      <p:ext uri="{BB962C8B-B14F-4D97-AF65-F5344CB8AC3E}">
        <p14:creationId xmlns:p14="http://schemas.microsoft.com/office/powerpoint/2010/main" val="1440016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BB79-CAA2-0625-A916-13FA3FF782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66042C-C954-0DC2-8FE4-D001A90D2528}"/>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Ecclesiastes 1:12-13 I the Preacher was king over Israel in Jerusalem. 13 And I gave my heart to seek and search out by wisdom concerning all things that are done under heaven: this sore travail hath God given to the sons of man to be exercised therewith.</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1020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179E-AE6F-1295-5CD5-1607E7953C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1C0721-1FCD-F625-745A-9FF2C7D8A932}"/>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Ecclesiastes 1:14 I have seen all the works that are done under the sun; and, behold, all is vanity and vexation of spirit.</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871397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9FEFB-2A8E-40A1-98D1-435419CAB7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458970-F707-902C-E052-79873B5EDAB4}"/>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Ecclesiastes 1:15 That which is crooked cannot be made straight: and that which is wanting cannot be numbered.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93354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6EC54-A66D-19D3-BBA1-B4F7D6BAAC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C194A2-E037-CBD8-1C88-2F516F65132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Romans 5:12 Wherefore, as by one man sin entered into the world, and death by sin; and so death passed upon all men, for that all have sinned: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773169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B925-C9BD-F913-0EAD-6ECA0621EB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B01F84-9A70-8295-42F5-DB8E31DBB29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Ecclesiastes 1:15 That which is crooked cannot be made straight: and that which is wanting cannot be numbered.</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97805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F37B-2B69-0F7F-5F87-AA1414F552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CD37543-159F-5067-6558-8A05BE94912F}"/>
              </a:ext>
            </a:extLst>
          </p:cNvPr>
          <p:cNvSpPr txBox="1"/>
          <p:nvPr/>
        </p:nvSpPr>
        <p:spPr>
          <a:xfrm>
            <a:off x="457200" y="457200"/>
            <a:ext cx="11277600" cy="5943600"/>
          </a:xfrm>
          <a:prstGeom prst="rect">
            <a:avLst/>
          </a:prstGeom>
          <a:noFill/>
        </p:spPr>
        <p:txBody>
          <a:bodyPr wrap="square"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Georgia"/>
                <a:ea typeface="+mn-ea"/>
                <a:cs typeface="+mn-cs"/>
              </a:rPr>
              <a:t>Ecclesiastes 1:16 I communed with mine own heart, saying, Lo, I am come to great estate, and have gotten more wisdom than all they that have been before me in Jerusalem: yea, my heart had great experience of wisdom and knowledge.</a:t>
            </a:r>
            <a:endParaRPr kumimoji="0" sz="4400" b="1"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974426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112003</TotalTime>
  <Words>744</Words>
  <Application>Microsoft Office PowerPoint</Application>
  <PresentationFormat>Widescreen</PresentationFormat>
  <Paragraphs>20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joshwlc</dc:creator>
  <cp:lastModifiedBy>Nathan Holmes</cp:lastModifiedBy>
  <cp:revision>774</cp:revision>
  <cp:lastPrinted>2020-01-28T17:57:24Z</cp:lastPrinted>
  <dcterms:created xsi:type="dcterms:W3CDTF">2019-08-31T20:33:16Z</dcterms:created>
  <dcterms:modified xsi:type="dcterms:W3CDTF">2026-07-11T15:45:53Z</dcterms:modified>
</cp:coreProperties>
</file>