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2989" r:id="rId4"/>
    <p:sldId id="257" r:id="rId5"/>
    <p:sldId id="258" r:id="rId6"/>
    <p:sldId id="259" r:id="rId7"/>
    <p:sldId id="260" r:id="rId8"/>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50" d="100"/>
          <a:sy n="50" d="100"/>
        </p:scale>
        <p:origin x="2796" y="108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7/6/2026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7/6/2026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7/6/2026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1853463"/>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9600" b="1">
                <a:solidFill>
                  <a:prstClr val="black"/>
                </a:solidFill>
                <a:latin typeface="Georgia"/>
              </a:rPr>
              <a:t>Proverbs 1:10-19</a:t>
            </a:r>
            <a:endParaRPr kumimoji="0" lang="en-US" sz="96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Chris Knowsley</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04240"/>
            <a:ext cx="11850255" cy="6465454"/>
          </a:xfrm>
          <a:prstGeom prst="rect">
            <a:avLst/>
          </a:prstGeom>
          <a:noFill/>
        </p:spPr>
        <p:txBody>
          <a:bodyPr wrap="square"/>
          <a:lstStyle/>
          <a:p>
            <a:pPr algn="just"/>
            <a:r>
              <a:rPr lang="en-US" sz="3000" b="1">
                <a:latin typeface="Georgia"/>
              </a:rPr>
              <a:t>Proverbs 1:10-19  My son, if sinners entice thee, consent thou not.  11 If they say, Come with us, let us lay wait for blood, let us lurk privily for the innocent without cause:  12 Let us swallow them up alive as the grave; and whole, as those that go down into the pit:  13 We shall find all precious substance, we shall fill our houses with spoil:  14 Cast in thy lot among us; let us all have one purse:  15 My son, walk not thou in the way with them; refrain thy foot from their path:  16 For their feet run to evil, and make haste to shed blood.  17 Surely in vain the net is spread in the sight of any bird.  18 And they lay wait for their own blood; they lurk privily for their own lives.  19 So are the ways of every one that is greedy of gain; which taketh away the life of the owners thereof.</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458362"/>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1500" b="1" i="0" u="none" strike="noStrike" kern="1200" cap="none" spc="0" normalizeH="0" baseline="0" noProof="0">
                <a:ln>
                  <a:noFill/>
                </a:ln>
                <a:solidFill>
                  <a:prstClr val="black"/>
                </a:solidFill>
                <a:effectLst/>
                <a:uLnTx/>
                <a:uFillTx/>
                <a:latin typeface="Georgia"/>
                <a:ea typeface="+mn-ea"/>
                <a:cs typeface="+mn-cs"/>
              </a:rPr>
              <a:t>Friends That</a:t>
            </a:r>
            <a:br>
              <a:rPr kumimoji="0" lang="en-US" sz="11500" b="1" i="0" u="none" strike="noStrike" kern="1200" cap="none" spc="0" normalizeH="0" baseline="0" noProof="0">
                <a:ln>
                  <a:noFill/>
                </a:ln>
                <a:solidFill>
                  <a:prstClr val="black"/>
                </a:solidFill>
                <a:effectLst/>
                <a:uLnTx/>
                <a:uFillTx/>
                <a:latin typeface="Georgia"/>
                <a:ea typeface="+mn-ea"/>
                <a:cs typeface="+mn-cs"/>
              </a:rPr>
            </a:br>
            <a:r>
              <a:rPr kumimoji="0" lang="en-US" sz="11500" b="1" i="0" u="none" strike="noStrike" kern="1200" cap="none" spc="0" normalizeH="0" baseline="0" noProof="0">
                <a:ln>
                  <a:noFill/>
                </a:ln>
                <a:solidFill>
                  <a:prstClr val="black"/>
                </a:solidFill>
                <a:effectLst/>
                <a:uLnTx/>
                <a:uFillTx/>
                <a:latin typeface="Georgia"/>
                <a:ea typeface="+mn-ea"/>
                <a:cs typeface="+mn-cs"/>
              </a:rPr>
              <a:t>Will Ruin You</a:t>
            </a:r>
            <a:endParaRPr kumimoji="0" lang="en-US" sz="6600"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200" b="1" i="0" u="none" strike="noStrike" kern="1200" cap="none" spc="0" normalizeH="0" baseline="0" noProof="0">
                <a:ln>
                  <a:noFill/>
                </a:ln>
                <a:solidFill>
                  <a:prstClr val="black"/>
                </a:solidFill>
                <a:effectLst/>
                <a:uLnTx/>
                <a:uFillTx/>
                <a:latin typeface="Georgia"/>
                <a:ea typeface="+mn-ea"/>
                <a:cs typeface="+mn-cs"/>
              </a:rPr>
              <a:t>Proverbs 1:10-19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8000" b="1">
                <a:latin typeface="Georgia"/>
              </a:rPr>
              <a:t>Proverbs 1:10 My son, if sinners entice thee, consent thou not.</a:t>
            </a:r>
          </a:p>
          <a:p>
            <a:pPr algn="just"/>
            <a:endParaRPr lang="en-US" sz="8000" b="1" u="sng">
              <a:latin typeface="Georgi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114300"/>
            <a:ext cx="11950700" cy="6486525"/>
          </a:xfrm>
          <a:prstGeom prst="rect">
            <a:avLst/>
          </a:prstGeom>
          <a:noFill/>
        </p:spPr>
        <p:txBody>
          <a:bodyPr wrap="square"/>
          <a:lstStyle/>
          <a:p>
            <a:pPr algn="just"/>
            <a:r>
              <a:rPr lang="en-US" sz="4500" b="1">
                <a:latin typeface="Georgia"/>
              </a:rPr>
              <a:t>Proverbs 1:11-14  If they say, Come with us, let us lay wait for blood, let us lurk privily for the innocent without cause:  12 Let us swallow them up alive as the grave; and whole, as those that go down into the pit:  13 We shall find all precious substance, we shall fill our houses with spoil:  14 Cast in thy lot among us; let us all have one purse: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6200" b="1">
                <a:latin typeface="Georgia"/>
              </a:rPr>
              <a:t>Proverbs 1:15-16  My son, walk not thou in the way with them; refrain thy foot from their path:  16 For their feet run to evil, and make haste to shed blood.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19075" y="171450"/>
            <a:ext cx="11725275" cy="6419850"/>
          </a:xfrm>
          <a:prstGeom prst="rect">
            <a:avLst/>
          </a:prstGeom>
          <a:noFill/>
        </p:spPr>
        <p:txBody>
          <a:bodyPr wrap="square"/>
          <a:lstStyle/>
          <a:p>
            <a:pPr algn="just"/>
            <a:r>
              <a:rPr lang="en-US" sz="4900" b="1">
                <a:latin typeface="Georgia"/>
              </a:rPr>
              <a:t>Proverbs 1:17-19  Surely in vain the net is spread in the sight of any bird.  18 And they lay wait for their own blood; they lurk privily for their own lives.  19 So are the ways of every one that is greedy of gain; which taketh away the life of the owners thereof.</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426</Words>
  <Application>Microsoft Office PowerPoint</Application>
  <PresentationFormat>Custom</PresentationFormat>
  <Paragraphs>12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20</cp:revision>
  <dcterms:created xsi:type="dcterms:W3CDTF">2013-01-27T09:14:16Z</dcterms:created>
  <dcterms:modified xsi:type="dcterms:W3CDTF">2026-07-06T10:48:48Z</dcterms:modified>
  <cp:category/>
</cp:coreProperties>
</file>