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990" r:id="rId3"/>
    <p:sldId id="2989" r:id="rId4"/>
    <p:sldId id="257" r:id="rId5"/>
    <p:sldId id="258" r:id="rId6"/>
    <p:sldId id="259" r:id="rId7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03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 b="1">
                <a:solidFill>
                  <a:prstClr val="black"/>
                </a:solidFill>
                <a:latin typeface="Georgia"/>
              </a:rPr>
              <a:t>Psalm 2:1-3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Chris Knowsley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C9392-7AF2-78C7-B5B0-C02FC5337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068D50-B477-861E-7D0D-5133B4D3CEE8}"/>
              </a:ext>
            </a:extLst>
          </p:cNvPr>
          <p:cNvSpPr txBox="1"/>
          <p:nvPr/>
        </p:nvSpPr>
        <p:spPr>
          <a:xfrm>
            <a:off x="157017" y="104240"/>
            <a:ext cx="11850255" cy="6465454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4800" b="1">
                <a:latin typeface="Georgia"/>
              </a:rPr>
              <a:t>Psalm 2:1-3  Why do the heathen rage, and the people imagine a vain thing?  2 The kings of the earth set themselves, and the rulers take counsel together, against the LORD, and against his anointed, saying,  3 Let us break their bands asunder, and cast away their cords from us.</a:t>
            </a:r>
          </a:p>
        </p:txBody>
      </p:sp>
    </p:spTree>
    <p:extLst>
      <p:ext uri="{BB962C8B-B14F-4D97-AF65-F5344CB8AC3E}">
        <p14:creationId xmlns:p14="http://schemas.microsoft.com/office/powerpoint/2010/main" val="1056474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2000994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Why Is The World</a:t>
            </a:r>
            <a:b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</a:b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So Angry?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Psalm 2:1-3 Explained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209549"/>
            <a:ext cx="11725275" cy="6410325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8000" b="1">
                <a:latin typeface="Georgia"/>
              </a:rPr>
              <a:t>Psalm 2:1  Why do the heathen rage, and the people imagine a vain thing?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114300"/>
            <a:ext cx="11950700" cy="6486525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6600" b="1">
                <a:latin typeface="Georgia"/>
              </a:rPr>
              <a:t>Psalm 2:2  The kings of the earth set themselves, and the rulers take counsel together, against the LORD, and against his anointed, saying,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199" y="212435"/>
            <a:ext cx="11720945" cy="6373091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8000" b="1">
                <a:latin typeface="Georgia"/>
              </a:rPr>
              <a:t>Psalm 2:3  Let us break their bands asunder, and cast away their cords from us.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173</Words>
  <Application>Microsoft Office PowerPoint</Application>
  <PresentationFormat>Custom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20</cp:revision>
  <dcterms:created xsi:type="dcterms:W3CDTF">2013-01-27T09:14:16Z</dcterms:created>
  <dcterms:modified xsi:type="dcterms:W3CDTF">2026-06-29T18:47:13Z</dcterms:modified>
  <cp:category/>
</cp:coreProperties>
</file>