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990" r:id="rId3"/>
    <p:sldId id="3000" r:id="rId4"/>
    <p:sldId id="2989" r:id="rId5"/>
    <p:sldId id="257" r:id="rId6"/>
    <p:sldId id="258" r:id="rId7"/>
    <p:sldId id="259" r:id="rId8"/>
    <p:sldId id="260" r:id="rId9"/>
    <p:sldId id="261" r:id="rId10"/>
    <p:sldId id="262" r:id="rId11"/>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50" d="100"/>
          <a:sy n="50" d="100"/>
        </p:scale>
        <p:origin x="2796" y="108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6/29/2026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6/29/2026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6/29/2026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6/29/2026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6/29/2026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6/29/2026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6/29/2026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6/29/2026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6/29/2026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7200" b="1">
                <a:solidFill>
                  <a:prstClr val="black"/>
                </a:solidFill>
                <a:latin typeface="Georgia"/>
              </a:rPr>
              <a:t>Job 1:13-22</a:t>
            </a:r>
            <a:endParaRPr kumimoji="0" lang="en-US" sz="7200"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Chris Knowsley</a:t>
            </a:r>
            <a:endParaRPr kumimoji="0" lang="en-US" sz="5400"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1673" y="184727"/>
            <a:ext cx="11730182" cy="6446982"/>
          </a:xfrm>
          <a:prstGeom prst="rect">
            <a:avLst/>
          </a:prstGeom>
          <a:noFill/>
        </p:spPr>
        <p:txBody>
          <a:bodyPr wrap="square"/>
          <a:lstStyle/>
          <a:p>
            <a:pPr algn="just"/>
            <a:r>
              <a:rPr lang="en-US" sz="6600" b="1">
                <a:latin typeface="Georgia"/>
              </a:rPr>
              <a:t>Job 1:22  In all this Job sinned not, nor charged God foolishly.</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0C9392-7AF2-78C7-B5B0-C02FC53371E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5068D50-B477-861E-7D0D-5133B4D3CEE8}"/>
              </a:ext>
            </a:extLst>
          </p:cNvPr>
          <p:cNvSpPr txBox="1"/>
          <p:nvPr/>
        </p:nvSpPr>
        <p:spPr>
          <a:xfrm>
            <a:off x="157017" y="104240"/>
            <a:ext cx="11850255" cy="6465454"/>
          </a:xfrm>
          <a:prstGeom prst="rect">
            <a:avLst/>
          </a:prstGeom>
          <a:noFill/>
        </p:spPr>
        <p:txBody>
          <a:bodyPr wrap="square"/>
          <a:lstStyle/>
          <a:p>
            <a:pPr algn="just"/>
            <a:r>
              <a:rPr lang="en-US" sz="2800" b="1">
                <a:latin typeface="Georgia"/>
              </a:rPr>
              <a:t>Job 1:13-22  And there was a day when his sons and his daughters were eating and drinking wine in their eldest brother's house:  14 And there came a messenger unto Job, and said, The oxen were plowing, and the asses feeding beside them:  15 And the Sabeans fell upon them, and took them away; yea, they have slain the servants with the edge of the sword; and I only am escaped alone to tell thee.  16 While he was yet speaking, there came also another, and said, The fire of God is fallen from heaven, and hath burned up the sheep, and the servants, and consumed them; and I only am escaped alone to tell thee.  17 While he was yet speaking, there came also another, and said, The Chaldeans made out three bands, and fell upon the camels, and have carried them away, yea, and slain the servants with the edge of the sword; and I only am escaped alone to tell thee.  </a:t>
            </a:r>
          </a:p>
        </p:txBody>
      </p:sp>
    </p:spTree>
    <p:extLst>
      <p:ext uri="{BB962C8B-B14F-4D97-AF65-F5344CB8AC3E}">
        <p14:creationId xmlns:p14="http://schemas.microsoft.com/office/powerpoint/2010/main" val="10564747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40A8BB-C803-55A7-B029-9801A23A603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5DF2D94-28CA-4B74-E137-7373783744B3}"/>
              </a:ext>
            </a:extLst>
          </p:cNvPr>
          <p:cNvSpPr txBox="1"/>
          <p:nvPr/>
        </p:nvSpPr>
        <p:spPr>
          <a:xfrm>
            <a:off x="157017" y="104240"/>
            <a:ext cx="11850255" cy="6465454"/>
          </a:xfrm>
          <a:prstGeom prst="rect">
            <a:avLst/>
          </a:prstGeom>
          <a:noFill/>
        </p:spPr>
        <p:txBody>
          <a:bodyPr wrap="square"/>
          <a:lstStyle/>
          <a:p>
            <a:pPr algn="just"/>
            <a:r>
              <a:rPr lang="en-US" sz="2800" b="1">
                <a:latin typeface="Georgia"/>
              </a:rPr>
              <a:t>Job 1:18-22  While he was yet speaking, there came also another, and said, Thy sons and thy daughters were eating and drinking wine in their eldest brother's house:  19 And, behold, there came a great wind from the wilderness, and smote the four corners of the house, and it fell upon the young men, and they are dead; and I only am escaped alone to tell thee.  20 Then Job arose, and rent his mantle, and shaved his head, and fell down upon the ground, and worshipped,  21 And said, Naked came I out of my mother's womb, and naked shall I return thither: the LORD gave, and the LORD hath taken away; blessed be the name of the LORD.  22 In all this Job sinned not, nor charged God foolishly.</a:t>
            </a:r>
          </a:p>
        </p:txBody>
      </p:sp>
    </p:spTree>
    <p:extLst>
      <p:ext uri="{BB962C8B-B14F-4D97-AF65-F5344CB8AC3E}">
        <p14:creationId xmlns:p14="http://schemas.microsoft.com/office/powerpoint/2010/main" val="13272819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2000994"/>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Could You Survive Job's Day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Job 1:13-22 Explained</a:t>
            </a: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209549"/>
            <a:ext cx="11725275" cy="6410325"/>
          </a:xfrm>
          <a:prstGeom prst="rect">
            <a:avLst/>
          </a:prstGeom>
          <a:noFill/>
        </p:spPr>
        <p:txBody>
          <a:bodyPr wrap="square"/>
          <a:lstStyle/>
          <a:p>
            <a:pPr algn="just"/>
            <a:r>
              <a:rPr lang="en-US" sz="4000" b="1">
                <a:latin typeface="Georgia"/>
              </a:rPr>
              <a:t>Job 1:13-15  And there was a day when his sons and his daughters were eating and drinking wine in their eldest brother's house:  14 And there came a messenger unto Job, and said, The oxen were plowing, and the asses feeding beside them:  15 And the Sabeans fell upon them, and took them away; yea, they have slain the servants with the edge of the sword; and I only am escaped alone to tell thee.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4300" y="114300"/>
            <a:ext cx="11950700" cy="6486525"/>
          </a:xfrm>
          <a:prstGeom prst="rect">
            <a:avLst/>
          </a:prstGeom>
          <a:noFill/>
        </p:spPr>
        <p:txBody>
          <a:bodyPr wrap="square"/>
          <a:lstStyle/>
          <a:p>
            <a:pPr algn="just"/>
            <a:r>
              <a:rPr lang="en-US" sz="5400" b="1">
                <a:latin typeface="Georgia"/>
              </a:rPr>
              <a:t>Job 1:16  While he was yet speaking, there came also another, and said, The fire of God is fallen from heaven, and hath burned up the sheep, and the servants, and consumed them; and I only am escaped alone to tell thee.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3199" y="212435"/>
            <a:ext cx="11720945" cy="6373091"/>
          </a:xfrm>
          <a:prstGeom prst="rect">
            <a:avLst/>
          </a:prstGeom>
          <a:noFill/>
        </p:spPr>
        <p:txBody>
          <a:bodyPr wrap="square"/>
          <a:lstStyle/>
          <a:p>
            <a:pPr algn="just"/>
            <a:r>
              <a:rPr lang="en-US" sz="4800" b="1">
                <a:latin typeface="Georgia"/>
              </a:rPr>
              <a:t>Job 1:17  While he was yet speaking, there came also another, and said, The Chaldeans made out three bands, and fell upon the camels, and have carried them away, yea, and slain the servants with the edge of the sword; and I only am escaped alone to tell thee.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9075" y="171450"/>
            <a:ext cx="11725275" cy="6419850"/>
          </a:xfrm>
          <a:prstGeom prst="rect">
            <a:avLst/>
          </a:prstGeom>
          <a:noFill/>
        </p:spPr>
        <p:txBody>
          <a:bodyPr wrap="square"/>
          <a:lstStyle/>
          <a:p>
            <a:pPr algn="just"/>
            <a:r>
              <a:rPr lang="en-US" sz="4200" b="1">
                <a:latin typeface="Georgia"/>
              </a:rPr>
              <a:t>Job 1:18-19  While he was yet speaking, there came also another, and said, Thy sons and thy daughters were eating and drinking wine in their eldest brother's house:  19 And, behold, there came a great wind from the wilderness, and smote the four corners of the house, and it fell upon the young men, and they are dead; and I only am escaped alone to tell thee.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1673" y="184728"/>
            <a:ext cx="11757891" cy="6456218"/>
          </a:xfrm>
          <a:prstGeom prst="rect">
            <a:avLst/>
          </a:prstGeom>
          <a:noFill/>
        </p:spPr>
        <p:txBody>
          <a:bodyPr wrap="square"/>
          <a:lstStyle/>
          <a:p>
            <a:pPr algn="just"/>
            <a:r>
              <a:rPr lang="en-US" sz="4200" b="1">
                <a:latin typeface="Georgia"/>
              </a:rPr>
              <a:t>Job 1:20-22  Then Job arose, and rent his mantle, and shaved his head, and fell down upon the ground, and worshipped,  21 And said, Naked came I out of my mother's womb, and naked shall I return thither: the LORD gave, and the LORD hath taken away; blessed be the name of the LORD.  22 In all this Job sinned not, nor charged God foolishly.</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308</TotalTime>
  <Words>759</Words>
  <Application>Microsoft Office PowerPoint</Application>
  <PresentationFormat>Custom</PresentationFormat>
  <Paragraphs>15</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18</cp:revision>
  <dcterms:created xsi:type="dcterms:W3CDTF">2013-01-27T09:14:16Z</dcterms:created>
  <dcterms:modified xsi:type="dcterms:W3CDTF">2026-06-29T16:49:17Z</dcterms:modified>
  <cp:category/>
</cp:coreProperties>
</file>