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2989" r:id="rId4"/>
    <p:sldId id="257" r:id="rId5"/>
    <p:sldId id="258" r:id="rId6"/>
    <p:sldId id="259" r:id="rId7"/>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50" d="100"/>
          <a:sy n="50" d="100"/>
        </p:scale>
        <p:origin x="2796" y="10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2 Kings 2:19-25</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47782"/>
            <a:ext cx="11850255" cy="6465454"/>
          </a:xfrm>
          <a:prstGeom prst="rect">
            <a:avLst/>
          </a:prstGeom>
          <a:noFill/>
        </p:spPr>
        <p:txBody>
          <a:bodyPr wrap="square"/>
          <a:lstStyle/>
          <a:p>
            <a:pPr algn="just"/>
            <a:r>
              <a:rPr lang="en-US" sz="2600" b="1">
                <a:latin typeface="Georgia"/>
              </a:rPr>
              <a:t>2 Kings 2:19-25   And the men of the city said unto Elisha, Behold, I pray thee, the situation of this city is pleasant, as my lord seeth: but the water is naught, and the ground barren.  20 And he said, Bring me a new cruse, and put salt therein. And they brought it to him.  21 And he went forth unto the spring of the waters, and cast the salt in there, and said, Thus saith the LORD, I have healed these waters; there shall not be from thence any more death or barren land.  22 So the waters were healed unto this day, according to the saying of Elisha which he spake.  23 And he went up from thence unto Beth-el: and as he was going up by the way, there came forth little children out of the city, and mocked him, and said unto him, Go up, thou bald head; go up, thou bald head.  24 And he turned back, and looked on them, and cursed them in the name of the LORD. And there came forth two she bears out of the wood, and tare forty and two children of them.  25 And he went from thence to mount Carmel, and from thence he returned to Samaria.</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289227"/>
            <a:ext cx="11357373" cy="227283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000" b="1">
                <a:solidFill>
                  <a:prstClr val="black"/>
                </a:solidFill>
                <a:latin typeface="Georgia"/>
              </a:rPr>
              <a:t>Forty Two</a:t>
            </a:r>
            <a:r>
              <a:rPr kumimoji="0" lang="en-US" sz="6000" b="1" i="0" u="none" strike="noStrike" kern="1200" cap="none" spc="0" normalizeH="0" baseline="0" noProof="0">
                <a:ln>
                  <a:noFill/>
                </a:ln>
                <a:solidFill>
                  <a:prstClr val="black"/>
                </a:solidFill>
                <a:effectLst/>
                <a:uLnTx/>
                <a:uFillTx/>
                <a:latin typeface="Georgia"/>
                <a:ea typeface="+mn-ea"/>
                <a:cs typeface="+mn-cs"/>
              </a:rPr>
              <a:t> Children Died That Day</a:t>
            </a:r>
            <a:r>
              <a:rPr kumimoji="0" lang="en-US" sz="7200" b="1" i="0" u="none" strike="noStrike" kern="1200" cap="none" spc="0" normalizeH="0" baseline="0" noProof="0">
                <a:ln>
                  <a:noFill/>
                </a:ln>
                <a:solidFill>
                  <a:prstClr val="black"/>
                </a:solidFill>
                <a:effectLst/>
                <a:uLnTx/>
                <a:uFillTx/>
                <a:latin typeface="Georgia"/>
                <a:ea typeface="+mn-ea"/>
                <a:cs typeface="+mn-cs"/>
              </a:rPr>
              <a:t>:</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2 Kings 2:19-25 Explained</a:t>
            </a:r>
            <a:endParaRPr kumimoji="0" lang="en-US" sz="72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3400" b="1">
                <a:latin typeface="Georgia"/>
              </a:rPr>
              <a:t>2 Kings 2:19-22  And the men of the city said unto Elisha, Behold, I pray thee, the situation of this city is pleasant, as my lord seeth: but the water is naught, and the ground barren.  20 And he said, Bring me a new cruse, and put salt therein. And they brought it to him.  21 And he went forth unto the spring of the waters, and cast the salt in there, and said, Thus saith the LORD, I have healed these waters; there shall not be from thence any more death or barren land.  22 So the waters were healed unto this day, according to the saying of Elisha which he spake.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5" y="219075"/>
            <a:ext cx="11715750" cy="6381750"/>
          </a:xfrm>
          <a:prstGeom prst="rect">
            <a:avLst/>
          </a:prstGeom>
          <a:noFill/>
        </p:spPr>
        <p:txBody>
          <a:bodyPr wrap="square"/>
          <a:lstStyle/>
          <a:p>
            <a:pPr algn="just"/>
            <a:r>
              <a:rPr lang="en-US" sz="5200" b="1">
                <a:latin typeface="Georgia"/>
              </a:rPr>
              <a:t>2 Kings 2:23  And he went up from thence unto Beth-el: and as he was going up by the way, there came forth little children out of the city, and mocked him, and said unto him, Go up, thou bald head; go up, thou bald head.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4800" b="1">
                <a:latin typeface="Georgia"/>
              </a:rPr>
              <a:t>2 Kings 2:24-25  And he turned back, and looked on them, and cursed them in the name of the LORD. And there came forth two she bears out of the wood, and tare forty and two children of them.  25 And he went from thence to mount Carmel, and from thence he returned to Samaria.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253</TotalTime>
  <Words>548</Words>
  <Application>Microsoft Office PowerPoint</Application>
  <PresentationFormat>Custom</PresentationFormat>
  <Paragraphs>11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12</cp:revision>
  <dcterms:created xsi:type="dcterms:W3CDTF">2013-01-27T09:14:16Z</dcterms:created>
  <dcterms:modified xsi:type="dcterms:W3CDTF">2026-06-22T18:33:06Z</dcterms:modified>
  <cp:category/>
</cp:coreProperties>
</file>