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940" r:id="rId2"/>
    <p:sldId id="2990" r:id="rId3"/>
    <p:sldId id="2993" r:id="rId4"/>
    <p:sldId id="2994" r:id="rId5"/>
    <p:sldId id="2989" r:id="rId6"/>
    <p:sldId id="257" r:id="rId7"/>
    <p:sldId id="258" r:id="rId8"/>
    <p:sldId id="259" r:id="rId9"/>
    <p:sldId id="260" r:id="rId10"/>
    <p:sldId id="261" r:id="rId11"/>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p:scale>
          <a:sx n="66" d="100"/>
          <a:sy n="66" d="100"/>
        </p:scale>
        <p:origin x="2196" y="82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6/15/2026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6/15/2026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6/15/2026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6/15/2026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6/15/2026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6/15/2026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6/15/2026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6/15/2026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6/15/2026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6/15/2026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6/15/2026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6/15/2026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374371" y="2131757"/>
            <a:ext cx="11357373" cy="2979735"/>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lang="en-US" sz="6598" b="1">
                <a:solidFill>
                  <a:prstClr val="black"/>
                </a:solidFill>
                <a:latin typeface="Georgia"/>
              </a:rPr>
              <a:t>1 Kings 2:1-12</a:t>
            </a:r>
            <a:endParaRPr kumimoji="0" lang="en-US" sz="6598"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Reading by</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Robert Hayes</a:t>
            </a:r>
            <a:endParaRPr kumimoji="0" lang="en-US" sz="4799"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21702563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1673" y="184728"/>
            <a:ext cx="11757891" cy="6456218"/>
          </a:xfrm>
          <a:prstGeom prst="rect">
            <a:avLst/>
          </a:prstGeom>
          <a:noFill/>
        </p:spPr>
        <p:txBody>
          <a:bodyPr wrap="square"/>
          <a:lstStyle/>
          <a:p>
            <a:pPr algn="just"/>
            <a:r>
              <a:rPr lang="en-US" sz="4400" b="1">
                <a:latin typeface="Georgia"/>
              </a:rPr>
              <a:t>1 Kings 2:10-12  So David slept with his fathers, and was buried in the city of David.  11 And the days that David reigned over Israel were forty years: seven years reigned he in Hebron, and thirty and three years reigned he in Jerusalem.  12 Then sat Solomon upon the throne of David his father; and his kingdom was established greatly.</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0C9392-7AF2-78C7-B5B0-C02FC53371E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5068D50-B477-861E-7D0D-5133B4D3CEE8}"/>
              </a:ext>
            </a:extLst>
          </p:cNvPr>
          <p:cNvSpPr txBox="1"/>
          <p:nvPr/>
        </p:nvSpPr>
        <p:spPr>
          <a:xfrm>
            <a:off x="157017" y="147782"/>
            <a:ext cx="11850255" cy="6465454"/>
          </a:xfrm>
          <a:prstGeom prst="rect">
            <a:avLst/>
          </a:prstGeom>
          <a:noFill/>
        </p:spPr>
        <p:txBody>
          <a:bodyPr wrap="square"/>
          <a:lstStyle/>
          <a:p>
            <a:pPr algn="just"/>
            <a:r>
              <a:rPr lang="en-US" sz="3100" b="1">
                <a:latin typeface="Georgia"/>
              </a:rPr>
              <a:t>1 Kings 2:1-12  Now the days of David drew nigh that he should die; and he charged Solomon his son, saying,  2 I go the way of all the earth: be thou strong therefore, and shew thyself a man;  3 And keep the charge of the LORD thy God, to walk in his ways, to keep his statutes, and his commandments, and his judgments, and his testimonies, as it is written in the law of Moses, that thou mayest prosper in all that thou doest, and whithersoever thou turnest thyself:  4 That the LORD may continue his word which he spake concerning me, saying, If thy children take heed to their way, to walk before me in truth with all their heart and with all their soul, there shall not fail thee (said he) a man on the throne of Israel.</a:t>
            </a:r>
          </a:p>
        </p:txBody>
      </p:sp>
    </p:spTree>
    <p:extLst>
      <p:ext uri="{BB962C8B-B14F-4D97-AF65-F5344CB8AC3E}">
        <p14:creationId xmlns:p14="http://schemas.microsoft.com/office/powerpoint/2010/main" val="10564747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968BC5-6C91-9BE8-2932-16C24E0E270B}"/>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42BC8A3-A186-87DE-7280-25CE67B225E9}"/>
              </a:ext>
            </a:extLst>
          </p:cNvPr>
          <p:cNvSpPr txBox="1"/>
          <p:nvPr/>
        </p:nvSpPr>
        <p:spPr>
          <a:xfrm>
            <a:off x="157017" y="147782"/>
            <a:ext cx="11850255" cy="6465454"/>
          </a:xfrm>
          <a:prstGeom prst="rect">
            <a:avLst/>
          </a:prstGeom>
          <a:noFill/>
        </p:spPr>
        <p:txBody>
          <a:bodyPr wrap="square"/>
          <a:lstStyle/>
          <a:p>
            <a:pPr algn="just"/>
            <a:r>
              <a:rPr lang="en-US" sz="2800" b="1">
                <a:latin typeface="Georgia"/>
              </a:rPr>
              <a:t>1 Kings 2:5-12  Moreover thou knowest also what Joab the son of Zeruiah did to me, and what he did to the two captains of the hosts of Israel, unto Abner the son of Ner, and unto Amasa the son of Jether, whom he slew, and shed the blood of war in peace, and put the blood of war upon his girdle that was about his loins, and in his shoes that were on his feet.  6 Do therefore according to thy wisdom, and let not his hoar head go down to the grave in peace.  7 But shew kindness unto the sons of Barzillai the Gileadite, and let them be of those that eat at thy table: for so they came to me when I fled because of Absalom thy brother.  8 And, behold, thou hast with thee Shimei the son of Gera, a Benjamite of Bahurim, which cursed me with a grievous curse in the day when I went to Mahanaim: but he came down to meet me at Jordan, and I sware to him by the LORD, saying, I will not put thee to death with the sword.</a:t>
            </a:r>
          </a:p>
        </p:txBody>
      </p:sp>
    </p:spTree>
    <p:extLst>
      <p:ext uri="{BB962C8B-B14F-4D97-AF65-F5344CB8AC3E}">
        <p14:creationId xmlns:p14="http://schemas.microsoft.com/office/powerpoint/2010/main" val="12147733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D7B814-7C37-B4D6-E7C5-117FFD7C0FA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8991C76-30B4-5765-876D-18C5D4DF9C9D}"/>
              </a:ext>
            </a:extLst>
          </p:cNvPr>
          <p:cNvSpPr txBox="1"/>
          <p:nvPr/>
        </p:nvSpPr>
        <p:spPr>
          <a:xfrm>
            <a:off x="157017" y="147782"/>
            <a:ext cx="11850255" cy="6465454"/>
          </a:xfrm>
          <a:prstGeom prst="rect">
            <a:avLst/>
          </a:prstGeom>
          <a:noFill/>
        </p:spPr>
        <p:txBody>
          <a:bodyPr wrap="square"/>
          <a:lstStyle/>
          <a:p>
            <a:pPr algn="just"/>
            <a:r>
              <a:rPr lang="en-US" sz="3600" b="1">
                <a:latin typeface="Georgia"/>
              </a:rPr>
              <a:t>1 Kings 2:9-12  Now therefore hold him not guiltless: for thou art a wise man, and knowest what thou oughtest to do unto him; but his hoar head bring thou down to the grave with blood.  10 So David slept with his fathers, and was buried in the city of David.  11 And the days that David reigned over Israel were forty years: seven years reigned he in Hebron, and thirty and three years reigned he in Jerusalem.  12 Then sat Solomon upon the throne of David his father; and his kingdom was established greatly.</a:t>
            </a:r>
          </a:p>
        </p:txBody>
      </p:sp>
    </p:spTree>
    <p:extLst>
      <p:ext uri="{BB962C8B-B14F-4D97-AF65-F5344CB8AC3E}">
        <p14:creationId xmlns:p14="http://schemas.microsoft.com/office/powerpoint/2010/main" val="22923565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415724" y="2000994"/>
            <a:ext cx="11357373" cy="4021202"/>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a:ln>
                  <a:noFill/>
                </a:ln>
                <a:solidFill>
                  <a:prstClr val="black"/>
                </a:solidFill>
                <a:effectLst/>
                <a:uLnTx/>
                <a:uFillTx/>
                <a:latin typeface="Georgia"/>
                <a:ea typeface="+mn-ea"/>
                <a:cs typeface="+mn-cs"/>
              </a:rPr>
              <a:t>A Dying King's Warning:</a:t>
            </a:r>
            <a:br>
              <a:rPr kumimoji="0" lang="en-US" sz="6600" b="1" i="0" u="none" strike="noStrike" kern="1200" cap="none" spc="0" normalizeH="0" baseline="0" noProof="0">
                <a:ln>
                  <a:noFill/>
                </a:ln>
                <a:solidFill>
                  <a:prstClr val="black"/>
                </a:solidFill>
                <a:effectLst/>
                <a:uLnTx/>
                <a:uFillTx/>
                <a:latin typeface="Georgia"/>
                <a:ea typeface="+mn-ea"/>
                <a:cs typeface="+mn-cs"/>
              </a:rPr>
            </a:br>
            <a:r>
              <a:rPr kumimoji="0" lang="en-US" sz="6600" b="1" i="0" u="none" strike="noStrike" kern="1200" cap="none" spc="0" normalizeH="0" baseline="0" noProof="0">
                <a:ln>
                  <a:noFill/>
                </a:ln>
                <a:solidFill>
                  <a:prstClr val="black"/>
                </a:solidFill>
                <a:effectLst/>
                <a:uLnTx/>
                <a:uFillTx/>
                <a:latin typeface="Georgia"/>
                <a:ea typeface="+mn-ea"/>
                <a:cs typeface="+mn-cs"/>
              </a:rPr>
              <a:t>1 Kings 2:1-12 Explained</a:t>
            </a: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4905335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8125" y="166007"/>
            <a:ext cx="11725275" cy="6410325"/>
          </a:xfrm>
          <a:prstGeom prst="rect">
            <a:avLst/>
          </a:prstGeom>
          <a:noFill/>
        </p:spPr>
        <p:txBody>
          <a:bodyPr wrap="square"/>
          <a:lstStyle/>
          <a:p>
            <a:pPr algn="just"/>
            <a:r>
              <a:rPr lang="en-US" sz="6000" b="1">
                <a:latin typeface="Georgia"/>
              </a:rPr>
              <a:t>1 Kings 2:1-2  Now the days of David drew nigh that he should die; and he charged Solomon his son, saying,  2 I go the way of all the earth: be thou strong therefore, and shew thyself a man;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7175" y="219075"/>
            <a:ext cx="11715750" cy="6381750"/>
          </a:xfrm>
          <a:prstGeom prst="rect">
            <a:avLst/>
          </a:prstGeom>
          <a:noFill/>
        </p:spPr>
        <p:txBody>
          <a:bodyPr wrap="square"/>
          <a:lstStyle/>
          <a:p>
            <a:pPr algn="just"/>
            <a:r>
              <a:rPr lang="en-US" sz="4600" b="1">
                <a:latin typeface="Georgia"/>
              </a:rPr>
              <a:t>1 Kings 2:3  And keep the charge of the LORD thy God, to walk in his ways, to keep his statutes, and his commandments, and his judgments, and his testimonies, as it is written in the law of Moses, that thou mayest prosper in all that thou doest, and whithersoever thou turnest thyself:</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03199" y="212435"/>
            <a:ext cx="11720945" cy="6373091"/>
          </a:xfrm>
          <a:prstGeom prst="rect">
            <a:avLst/>
          </a:prstGeom>
          <a:noFill/>
        </p:spPr>
        <p:txBody>
          <a:bodyPr wrap="square"/>
          <a:lstStyle/>
          <a:p>
            <a:pPr algn="just"/>
            <a:r>
              <a:rPr lang="en-US" sz="4800" b="1">
                <a:latin typeface="Georgia"/>
              </a:rPr>
              <a:t>1 Kings 2:4  That the LORD may continue his word which he spake concerning me, saying, If thy children take heed to their way, to walk before me in truth with all their heart and with all their soul, there shall not fail thee (said he) a man on the throne of Israel.</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19075" y="69852"/>
            <a:ext cx="11725275" cy="6419850"/>
          </a:xfrm>
          <a:prstGeom prst="rect">
            <a:avLst/>
          </a:prstGeom>
          <a:noFill/>
        </p:spPr>
        <p:txBody>
          <a:bodyPr wrap="square"/>
          <a:lstStyle/>
          <a:p>
            <a:pPr algn="just"/>
            <a:r>
              <a:rPr lang="en-US" sz="2550" b="1">
                <a:latin typeface="Georgia"/>
              </a:rPr>
              <a:t>1 Kings 2:5-9  Moreover thou knowest also what Joab the son of Zeruiah did to me, and what he did to the two captains of the hosts of Israel, unto Abner the son of Ner, and unto Amasa the son of Jether, whom he slew, and shed the blood of war in peace, and put the blood of war upon his girdle that was about his loins, and in his shoes that were on his feet.  6 Do therefore according to thy wisdom, and let not his hoar head go down to the grave in peace.  7 But shew kindness unto the sons of Barzillai the Gileadite, and let them be of those that eat at thy table: for so they came to me when I fled because of Absalom thy brother.  8 And, behold, thou hast with thee Shimei the son of Gera, a Benjamite of Bahurim, which cursed me with a grievous curse in the day when I went to Mahanaim: but he came down to meet me at Jordan, and I sware to him by the LORD, saying, I will not put thee to death with the sword.  9 Now therefore hold him not guiltless: for thou art a wise man, and knowest what thou oughtest to do unto him; but his hoar head bring thou down to the grave with blood.</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242</TotalTime>
  <Words>1021</Words>
  <Application>Microsoft Office PowerPoint</Application>
  <PresentationFormat>Custom</PresentationFormat>
  <Paragraphs>14</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Josh Tapp</dc:creator>
  <cp:keywords/>
  <dc:description>generated using python-pptx</dc:description>
  <cp:lastModifiedBy>Joshua Tapp</cp:lastModifiedBy>
  <cp:revision>10</cp:revision>
  <dcterms:created xsi:type="dcterms:W3CDTF">2013-01-27T09:14:16Z</dcterms:created>
  <dcterms:modified xsi:type="dcterms:W3CDTF">2026-06-15T17:57:35Z</dcterms:modified>
  <cp:category/>
</cp:coreProperties>
</file>