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2998" r:id="rId4"/>
    <p:sldId id="2999" r:id="rId5"/>
    <p:sldId id="2989" r:id="rId6"/>
    <p:sldId id="257" r:id="rId7"/>
    <p:sldId id="258" r:id="rId8"/>
    <p:sldId id="259" r:id="rId9"/>
    <p:sldId id="260" r:id="rId10"/>
    <p:sldId id="261" r:id="rId11"/>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66" d="100"/>
          <a:sy n="66" d="100"/>
        </p:scale>
        <p:origin x="2196" y="82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6/15/2026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2 Samuel 2:1-11</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8"/>
            <a:ext cx="11757891" cy="6456218"/>
          </a:xfrm>
          <a:prstGeom prst="rect">
            <a:avLst/>
          </a:prstGeom>
          <a:noFill/>
        </p:spPr>
        <p:txBody>
          <a:bodyPr wrap="square"/>
          <a:lstStyle/>
          <a:p>
            <a:pPr algn="just"/>
            <a:r>
              <a:rPr lang="en-US" sz="6600" b="1">
                <a:latin typeface="Georgia"/>
              </a:rPr>
              <a:t>2 Samuel 2:11  And the time that David was king in Hebron over the house of Judah was seven years and six months.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47782"/>
            <a:ext cx="11850255" cy="6465454"/>
          </a:xfrm>
          <a:prstGeom prst="rect">
            <a:avLst/>
          </a:prstGeom>
          <a:noFill/>
        </p:spPr>
        <p:txBody>
          <a:bodyPr wrap="square"/>
          <a:lstStyle/>
          <a:p>
            <a:pPr algn="just"/>
            <a:r>
              <a:rPr lang="en-US" sz="3200" b="1">
                <a:latin typeface="Georgia"/>
              </a:rPr>
              <a:t>2 Samuel 2:1-11  And it came to pass after this, that David inquired of the LORD, saying, Shall I go up into any of the cities of Judah? And the LORD said unto him, Go up. And David said, Whither shall I go up? And he said, Unto Hebron.  2 So David went up thither, and his two wives also, Ahinoam the Jezreelitess, and Abigail Nabal's wife the Carmelite.  3 And his men that were with him did David bring up, every man with his household: and they dwelt in the cities of Hebron.  4 And the men of Judah came, and there they anointed David king over the house of Judah. And they told David, saying, That the men of Jabesh-gilead were they that buried Saul. </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CFE4F4-30D1-AEC7-9E71-0C07EFEB1B0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726016E-1F5C-999B-2589-E3286B3B8875}"/>
              </a:ext>
            </a:extLst>
          </p:cNvPr>
          <p:cNvSpPr txBox="1"/>
          <p:nvPr/>
        </p:nvSpPr>
        <p:spPr>
          <a:xfrm>
            <a:off x="157017" y="147782"/>
            <a:ext cx="11850255" cy="6465454"/>
          </a:xfrm>
          <a:prstGeom prst="rect">
            <a:avLst/>
          </a:prstGeom>
          <a:noFill/>
        </p:spPr>
        <p:txBody>
          <a:bodyPr wrap="square"/>
          <a:lstStyle/>
          <a:p>
            <a:pPr algn="just"/>
            <a:r>
              <a:rPr lang="en-US" sz="3300" b="1">
                <a:latin typeface="Georgia"/>
              </a:rPr>
              <a:t>2 Samuel 2:5-11  And David sent messengers unto the men of Jabesh-gilead, and said unto them, Blessed be ye of the LORD, that ye have shewed this kindness unto your lord, even unto Saul, and have buried him.  6 And now the LORD shew kindness and truth unto you: and I also will requite you this kindness, because ye have done this thing.  7 Therefore now let your hands be strengthened, and be ye valiant: for your master Saul is dead, and also the house of Judah have anointed me king over them.  8 But Abner the son of Ner, captain of Saul's host, took Ish-bosheth the son of Saul, and brought him over to Mahanaim;</a:t>
            </a:r>
          </a:p>
        </p:txBody>
      </p:sp>
    </p:spTree>
    <p:extLst>
      <p:ext uri="{BB962C8B-B14F-4D97-AF65-F5344CB8AC3E}">
        <p14:creationId xmlns:p14="http://schemas.microsoft.com/office/powerpoint/2010/main" val="3918596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83189-1D8F-9F51-18A2-0856CCCE206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42EA828-2B8E-CF77-86FF-EA0BEF7B3F22}"/>
              </a:ext>
            </a:extLst>
          </p:cNvPr>
          <p:cNvSpPr txBox="1"/>
          <p:nvPr/>
        </p:nvSpPr>
        <p:spPr>
          <a:xfrm>
            <a:off x="157017" y="147782"/>
            <a:ext cx="11850255" cy="6465454"/>
          </a:xfrm>
          <a:prstGeom prst="rect">
            <a:avLst/>
          </a:prstGeom>
          <a:noFill/>
        </p:spPr>
        <p:txBody>
          <a:bodyPr wrap="square"/>
          <a:lstStyle/>
          <a:p>
            <a:pPr algn="just"/>
            <a:r>
              <a:rPr lang="en-US" sz="4000" b="1">
                <a:latin typeface="Georgia"/>
              </a:rPr>
              <a:t>2 Samuel 2:9-11  And made him king over Gilead, and over the Ashurites, and over Jezreel, and over Ephraim, and over Benjamin, and over all Israel.  10 Ish-bosheth Saul's son was forty years old when he began to reign over Israel, and reigned two years. But the house of Judah followed David.  11 And the time that David was king in Hebron over the house of Judah was seven years and six months.</a:t>
            </a:r>
          </a:p>
        </p:txBody>
      </p:sp>
    </p:spTree>
    <p:extLst>
      <p:ext uri="{BB962C8B-B14F-4D97-AF65-F5344CB8AC3E}">
        <p14:creationId xmlns:p14="http://schemas.microsoft.com/office/powerpoint/2010/main" val="664419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The King Nobody Wanted</a:t>
            </a:r>
            <a:br>
              <a:rPr lang="en-US" sz="6600" b="1">
                <a:solidFill>
                  <a:prstClr val="black"/>
                </a:solidFill>
                <a:latin typeface="Georgia"/>
              </a:rPr>
            </a:br>
            <a:r>
              <a:rPr lang="en-US" sz="6600" b="1">
                <a:solidFill>
                  <a:prstClr val="black"/>
                </a:solidFill>
                <a:latin typeface="Georgia"/>
              </a:rPr>
              <a:t>2</a:t>
            </a:r>
            <a:r>
              <a:rPr kumimoji="0" lang="en-US" sz="6600" b="1" i="0" u="none" strike="noStrike" kern="1200" cap="none" spc="0" normalizeH="0" baseline="0" noProof="0">
                <a:ln>
                  <a:noFill/>
                </a:ln>
                <a:solidFill>
                  <a:prstClr val="black"/>
                </a:solidFill>
                <a:effectLst/>
                <a:uLnTx/>
                <a:uFillTx/>
                <a:latin typeface="Georgia"/>
                <a:ea typeface="+mn-ea"/>
                <a:cs typeface="+mn-cs"/>
              </a:rPr>
              <a:t> Samuel 2:1-11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4300" b="1">
                <a:latin typeface="Georgia"/>
              </a:rPr>
              <a:t>2 Samuel 2:1-2  And it came to pass after this, that David inquired of the LORD, saying, Shall I go up into any of the cities of Judah? And the LORD said unto him, Go up. And David said, Whither shall I go up? And he said, Unto Hebron.  2 So David went up thither, and his two wives also, Ahinoam the Jezreelitess, and Abigail Nabal's wife the Carmelite.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175" y="219075"/>
            <a:ext cx="11715750" cy="6381750"/>
          </a:xfrm>
          <a:prstGeom prst="rect">
            <a:avLst/>
          </a:prstGeom>
          <a:noFill/>
        </p:spPr>
        <p:txBody>
          <a:bodyPr wrap="square"/>
          <a:lstStyle/>
          <a:p>
            <a:pPr algn="just"/>
            <a:r>
              <a:rPr lang="en-US" sz="4400" b="1">
                <a:latin typeface="Georgia"/>
              </a:rPr>
              <a:t>2 Samuel 2:3-4  And his men that were with him did David bring up, every man with his household: and they dwelt in the cities of Hebron.  4 And the men of Judah came, and there they anointed David king over the house of Judah. And they told David, saying, That the men of Jabesh-gilead were they that buried Saul.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3200" b="1">
                <a:latin typeface="Georgia"/>
              </a:rPr>
              <a:t>2 Samuel 2:4-7  And the men of Judah came, and there they anointed David king over the house of Judah. And they told David, saying, That the men of Jabesh-gilead were they that buried Saul.  5 And David sent messengers unto the men of Jabesh-gilead, and said unto them, Blessed be ye of the LORD, that ye have shewed this kindness unto your lord, even unto Saul, and have buried him.  6 And now the LORD shew kindness and truth unto you: and I also will requite you this kindness, because ye have done this thing.  7 Therefore now let your hands be strengthened, and be ye valiant: for your master Saul is dead, and also the house of Judah have anointed me king over them.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2229" y="217713"/>
            <a:ext cx="11713028" cy="6415315"/>
          </a:xfrm>
          <a:prstGeom prst="rect">
            <a:avLst/>
          </a:prstGeom>
          <a:noFill/>
        </p:spPr>
        <p:txBody>
          <a:bodyPr wrap="square"/>
          <a:lstStyle/>
          <a:p>
            <a:pPr algn="just"/>
            <a:r>
              <a:rPr lang="en-US" sz="3900" b="1">
                <a:latin typeface="Georgia"/>
              </a:rPr>
              <a:t>2 Samuel 2:8-10  But Abner the son of Ner, captain of Saul's host, took Ish-bosheth the son of Saul, and brought him over to Mahanaim;  9 And made him king over Gilead, and over the Ashurites, and over Jezreel, and over Ephraim, and over Benjamin, and over all Israel.  10 Ish-bosheth Saul's son was forty years old when he began to reign over Israel, and reigned two years. But the house of Judah followed David.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273</TotalTime>
  <Words>824</Words>
  <Application>Microsoft Office PowerPoint</Application>
  <PresentationFormat>Custom</PresentationFormat>
  <Paragraphs>14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9</cp:revision>
  <dcterms:created xsi:type="dcterms:W3CDTF">2013-01-27T09:14:16Z</dcterms:created>
  <dcterms:modified xsi:type="dcterms:W3CDTF">2026-06-15T16:17:34Z</dcterms:modified>
  <cp:category/>
</cp:coreProperties>
</file>