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68" r:id="rId4"/>
    <p:sldId id="273" r:id="rId5"/>
    <p:sldId id="309" r:id="rId6"/>
    <p:sldId id="369" r:id="rId7"/>
    <p:sldId id="370" r:id="rId8"/>
    <p:sldId id="371" r:id="rId9"/>
    <p:sldId id="372" r:id="rId10"/>
    <p:sldId id="373" r:id="rId11"/>
    <p:sldId id="374" r:id="rId12"/>
    <p:sldId id="376" r:id="rId13"/>
    <p:sldId id="375" r:id="rId14"/>
    <p:sldId id="377" r:id="rId1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80" d="100"/>
          <a:sy n="80" d="100"/>
        </p:scale>
        <p:origin x="80" y="16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6/20/2026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6/20/2026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6/20/2026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6/20/2026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6/20/2026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6/20/2026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6/20/2026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198784" y="2550805"/>
            <a:ext cx="11807686"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5400" b="1" dirty="0">
                <a:solidFill>
                  <a:prstClr val="black"/>
                </a:solidFill>
                <a:latin typeface="Georgia"/>
              </a:rPr>
              <a:t>Dedicated to the LORD Forever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0B3CD-BCD2-163C-13BB-7DE3710F991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676536C-4DBF-A960-5273-BE1FD187BDB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1 Samuel 1:25-28 And they slew a bullock, and brought the child to Eli. 26 And she said, Oh my lord, as thy soul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liveth</a:t>
            </a:r>
            <a:r>
              <a:rPr kumimoji="0" lang="en-US" sz="3600" b="1" i="0" u="none" strike="noStrike" kern="1200" cap="none" spc="0" normalizeH="0" baseline="0" noProof="0" dirty="0">
                <a:ln>
                  <a:noFill/>
                </a:ln>
                <a:solidFill>
                  <a:prstClr val="black"/>
                </a:solidFill>
                <a:effectLst/>
                <a:uLnTx/>
                <a:uFillTx/>
                <a:latin typeface="Georgia"/>
                <a:ea typeface="+mn-ea"/>
                <a:cs typeface="+mn-cs"/>
              </a:rPr>
              <a:t>, my lord, I am the woman that stood by thee here, praying unto the LORD. 27 For this child I prayed; and the LORD hath given me my petition which I asked of him: 28 Therefore also I have lent him to the LORD; as long as he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liveth</a:t>
            </a:r>
            <a:r>
              <a:rPr kumimoji="0" lang="en-US" sz="3600" b="1" i="0" u="none" strike="noStrike" kern="1200" cap="none" spc="0" normalizeH="0" baseline="0" noProof="0" dirty="0">
                <a:ln>
                  <a:noFill/>
                </a:ln>
                <a:solidFill>
                  <a:prstClr val="black"/>
                </a:solidFill>
                <a:effectLst/>
                <a:uLnTx/>
                <a:uFillTx/>
                <a:latin typeface="Georgia"/>
                <a:ea typeface="+mn-ea"/>
                <a:cs typeface="+mn-cs"/>
              </a:rPr>
              <a:t> he shall be lent to the LORD. And he worshipped the LORD there.</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28521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E69B8-823C-F65F-2A20-0547866430A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C18CF06-61F3-FD88-2B83-653CEB751AD9}"/>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26 And she said, Oh my lord, as thy soul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liveth</a:t>
            </a:r>
            <a:r>
              <a:rPr kumimoji="0" lang="en-US" sz="4400" b="1" i="0" u="none" strike="noStrike" kern="1200" cap="none" spc="0" normalizeH="0" baseline="0" noProof="0" dirty="0">
                <a:ln>
                  <a:noFill/>
                </a:ln>
                <a:solidFill>
                  <a:prstClr val="black"/>
                </a:solidFill>
                <a:effectLst/>
                <a:uLnTx/>
                <a:uFillTx/>
                <a:latin typeface="Georgia"/>
                <a:ea typeface="+mn-ea"/>
                <a:cs typeface="+mn-cs"/>
              </a:rPr>
              <a:t>, my lord, I am the woman that stood by thee here, praying unto the LORD. 27 For this child I prayed; and the LORD hath given me my petition which I asked of him:</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139932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0EF0B4-DB15-D987-390F-643E39E64E8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8DF41E4-CF9B-E8F6-8575-6C75B63EE9F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1 Samuel 1:28 Therefore also I have lent him to the LORD; as long as he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liveth</a:t>
            </a:r>
            <a:r>
              <a:rPr kumimoji="0" lang="en-US" sz="4400" b="1" i="0" u="none" strike="noStrike" kern="1200" cap="none" spc="0" normalizeH="0" baseline="0" noProof="0" dirty="0">
                <a:ln>
                  <a:noFill/>
                </a:ln>
                <a:solidFill>
                  <a:prstClr val="black"/>
                </a:solidFill>
                <a:effectLst/>
                <a:uLnTx/>
                <a:uFillTx/>
                <a:latin typeface="Georgia"/>
                <a:ea typeface="+mn-ea"/>
                <a:cs typeface="+mn-cs"/>
              </a:rPr>
              <a:t> he shall be lent to the LORD. </a:t>
            </a:r>
            <a:r>
              <a:rPr kumimoji="0" lang="en-US" sz="4400" b="1" i="0" strike="noStrike" kern="1200" cap="none" spc="0" normalizeH="0" baseline="0" noProof="0" dirty="0">
                <a:ln>
                  <a:noFill/>
                </a:ln>
                <a:solidFill>
                  <a:prstClr val="black"/>
                </a:solidFill>
                <a:effectLst/>
                <a:uLnTx/>
                <a:uFillTx/>
                <a:latin typeface="Georgia"/>
                <a:ea typeface="+mn-ea"/>
                <a:cs typeface="+mn-cs"/>
              </a:rPr>
              <a:t>And he worshipped the LORD there.</a:t>
            </a:r>
            <a:endParaRPr kumimoji="0" sz="4400" b="1" i="0"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9441509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EAACA8-0344-E9E8-61EA-1C6520A19EE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CA7AF02-4BBA-3D42-23C0-74456973058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Romans 12:1 I beseech you therefore, brethren, by the mercies of God, that ye present your bodies a living sacrifice, holy, acceptable unto God, which is your reasonable service.</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36588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413DC-6C83-DBE8-40BA-8346DEC3B25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22841ED-7099-E124-B588-4D5D95DFD59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1 Samuel 1:28 Therefore also I have lent him to the LORD; as long as he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liveth</a:t>
            </a:r>
            <a:r>
              <a:rPr kumimoji="0" lang="en-US" sz="4400" b="1" i="0" u="none" strike="noStrike" kern="1200" cap="none" spc="0" normalizeH="0" baseline="0" noProof="0" dirty="0">
                <a:ln>
                  <a:noFill/>
                </a:ln>
                <a:solidFill>
                  <a:prstClr val="black"/>
                </a:solidFill>
                <a:effectLst/>
                <a:uLnTx/>
                <a:uFillTx/>
                <a:latin typeface="Georgia"/>
                <a:ea typeface="+mn-ea"/>
                <a:cs typeface="+mn-cs"/>
              </a:rPr>
              <a:t> he shall be lent to the LORD. </a:t>
            </a:r>
            <a:r>
              <a:rPr kumimoji="0" lang="en-US" sz="4400" b="1" i="0" u="sng" strike="noStrike" kern="1200" cap="none" spc="0" normalizeH="0" baseline="0" noProof="0" dirty="0">
                <a:ln>
                  <a:noFill/>
                </a:ln>
                <a:solidFill>
                  <a:prstClr val="black"/>
                </a:solidFill>
                <a:effectLst/>
                <a:uLnTx/>
                <a:uFillTx/>
                <a:latin typeface="Georgia"/>
                <a:ea typeface="+mn-ea"/>
                <a:cs typeface="+mn-cs"/>
              </a:rPr>
              <a:t>And he worshipped the LORD there.</a:t>
            </a:r>
            <a:endParaRPr kumimoji="0" sz="44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191529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1 Samuel 1:21-28   And the man Elkanah, and all his house, went up to offer unto the LORD the yearly sacrifice, and his vow.  22 But Hannah went not up; for she said unto her husband, I will not go up until the child be weaned, and then I will bring him, that he may appear before the LORD, and there abide for ever.  23 And Elkanah her husband said unto her, Do what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seemeth</a:t>
            </a:r>
            <a:r>
              <a:rPr kumimoji="0" lang="en-US" sz="3600" b="1" i="0" u="none" strike="noStrike" kern="1200" cap="none" spc="0" normalizeH="0" baseline="0" noProof="0" dirty="0">
                <a:ln>
                  <a:noFill/>
                </a:ln>
                <a:solidFill>
                  <a:prstClr val="black"/>
                </a:solidFill>
                <a:effectLst/>
                <a:uLnTx/>
                <a:uFillTx/>
                <a:latin typeface="Georgia"/>
                <a:ea typeface="+mn-ea"/>
                <a:cs typeface="+mn-cs"/>
              </a:rPr>
              <a:t> thee good; tarry until thou have weaned him; only the LORD establish his word. So the woman abode, and gave her son suck until she weaned him.  </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4AC3D-3B53-01DF-2512-785D404AD44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910753-B67D-6AF2-D2D9-6726D3241B68}"/>
              </a:ext>
            </a:extLst>
          </p:cNvPr>
          <p:cNvSpPr txBox="1"/>
          <p:nvPr/>
        </p:nvSpPr>
        <p:spPr>
          <a:xfrm>
            <a:off x="457200" y="274320"/>
            <a:ext cx="11277600" cy="6294260"/>
          </a:xfrm>
          <a:prstGeom prst="rect">
            <a:avLst/>
          </a:prstGeom>
          <a:noFill/>
        </p:spPr>
        <p:txBody>
          <a:bodyPr wrap="square" anchor="ctr"/>
          <a:lstStyle/>
          <a:p>
            <a:pPr lvl="0" algn="just">
              <a:defRPr/>
            </a:pPr>
            <a:r>
              <a:rPr lang="en-US" sz="3400" b="1" dirty="0">
                <a:solidFill>
                  <a:prstClr val="black"/>
                </a:solidFill>
                <a:latin typeface="Georgia"/>
              </a:rPr>
              <a:t>24 And when she had weaned him, she took him up with her, with three bullocks, and one ephah of flour, and a bottle of wine, and brought him unto the house of the LORD in Shiloh: and the child was young.  25 And they slew a bullock, and brought the child to Eli.  26 And she said, Oh my lord, as thy soul </a:t>
            </a:r>
            <a:r>
              <a:rPr lang="en-US" sz="3400" b="1" dirty="0" err="1">
                <a:solidFill>
                  <a:prstClr val="black"/>
                </a:solidFill>
                <a:latin typeface="Georgia"/>
              </a:rPr>
              <a:t>liveth</a:t>
            </a:r>
            <a:r>
              <a:rPr lang="en-US" sz="3400" b="1" dirty="0">
                <a:solidFill>
                  <a:prstClr val="black"/>
                </a:solidFill>
                <a:latin typeface="Georgia"/>
              </a:rPr>
              <a:t>, my lord, I am the woman that stood by thee here, praying unto the LORD.  27 For this child I prayed; and the LORD hath given me my petition which I asked of him:  28 Therefore also I have lent him to the LORD; as long as he </a:t>
            </a:r>
            <a:r>
              <a:rPr lang="en-US" sz="3400" b="1" dirty="0" err="1">
                <a:solidFill>
                  <a:prstClr val="black"/>
                </a:solidFill>
                <a:latin typeface="Georgia"/>
              </a:rPr>
              <a:t>liveth</a:t>
            </a:r>
            <a:r>
              <a:rPr lang="en-US" sz="3400" b="1" dirty="0">
                <a:solidFill>
                  <a:prstClr val="black"/>
                </a:solidFill>
                <a:latin typeface="Georgia"/>
              </a:rPr>
              <a:t> he shall be lent to the LORD. And he worshipped the LORD there.</a:t>
            </a:r>
            <a:endParaRPr kumimoji="0" sz="3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924994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493295" y="2638188"/>
            <a:ext cx="11183352" cy="1925764"/>
          </a:xfrm>
          <a:prstGeom prst="rect">
            <a:avLst/>
          </a:prstGeom>
          <a:noFill/>
        </p:spPr>
        <p:txBody>
          <a:bodyPr wrap="square"/>
          <a:lstStyle/>
          <a:p>
            <a:pPr lvl="0" algn="ctr">
              <a:defRPr/>
            </a:pPr>
            <a:r>
              <a:rPr lang="en-US" sz="4800" b="1" dirty="0">
                <a:solidFill>
                  <a:prstClr val="black"/>
                </a:solidFill>
                <a:latin typeface="Georgia"/>
              </a:rPr>
              <a:t>Dedicated to the LORD Forever: </a:t>
            </a:r>
          </a:p>
          <a:p>
            <a:pPr lvl="0" algn="ctr">
              <a:defRPr/>
            </a:pPr>
            <a:r>
              <a:rPr lang="en-US" sz="6000" b="1" dirty="0">
                <a:solidFill>
                  <a:prstClr val="black"/>
                </a:solidFill>
                <a:latin typeface="Georgia"/>
              </a:rPr>
              <a:t>1 Samuel 1:21-28</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1 Samuel 1:21-22 And the man Elkanah, and all his house, went up to offer unto the LORD the yearly sacrifice, and his vow. 22 But Hannah went not up; for she said unto her husband, I will not go up until the child be weaned, and then I will bring him, that he may appear before the LORD, and there abide for ever.</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51F49-6B2C-ADFF-7A0A-252A56D0BF0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DE58D4-D699-589A-624E-22805A4D18A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Deuteronomy 8:11-14 Beware that thou forget not the LORD thy God, in not keeping his commandments, and his judgments, and his statutes, which I command thee this day: 12 Lest when thou hast eaten and art full, and hast built goodly houses, and dwelt therein; 13 And when thy herds and thy flocks multiply, and thy silver and thy gold is multiplied, and all that thou hast is multiplied; 14 Then thine heart be lifted up, and thou forget the LORD thy God, which brought thee forth out of the land of Egypt, from the house of bondage;</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201949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CA454-C884-EF83-CD9F-8199B897D58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B8CC644-9FC1-69AF-A9A4-763B14976D6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1 Samuel 1:23-24 And Elkanah her husband said unto her, Do what </a:t>
            </a:r>
            <a:r>
              <a:rPr kumimoji="0" lang="en-US" sz="3600" b="1" i="0" u="none" strike="noStrike" kern="1200" cap="none" spc="0" normalizeH="0" baseline="0" noProof="0" dirty="0" err="1">
                <a:ln>
                  <a:noFill/>
                </a:ln>
                <a:solidFill>
                  <a:prstClr val="black"/>
                </a:solidFill>
                <a:effectLst/>
                <a:uLnTx/>
                <a:uFillTx/>
                <a:latin typeface="Georgia"/>
                <a:ea typeface="+mn-ea"/>
                <a:cs typeface="+mn-cs"/>
              </a:rPr>
              <a:t>seemeth</a:t>
            </a:r>
            <a:r>
              <a:rPr kumimoji="0" lang="en-US" sz="3600" b="1" i="0" u="none" strike="noStrike" kern="1200" cap="none" spc="0" normalizeH="0" baseline="0" noProof="0" dirty="0">
                <a:ln>
                  <a:noFill/>
                </a:ln>
                <a:solidFill>
                  <a:prstClr val="black"/>
                </a:solidFill>
                <a:effectLst/>
                <a:uLnTx/>
                <a:uFillTx/>
                <a:latin typeface="Georgia"/>
                <a:ea typeface="+mn-ea"/>
                <a:cs typeface="+mn-cs"/>
              </a:rPr>
              <a:t> thee good; tarry until thou have weaned him; only the LORD establish his word. So the woman abode, and gave her son suck until she weaned him. 24 And when she had weaned him, she took him up with her, with three bullocks, and one ephah of flour, and a bottle of wine, and brought him unto the house of the LORD in Shiloh: and the child was young.</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513658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AA550-7DA6-8C29-887C-FB99731DC10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4E80657-F2B6-C033-9C4B-1E296C262F7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Timothy 2:21 If a man therefore purge himself from these, he shall be a vessel unto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honour</a:t>
            </a:r>
            <a:r>
              <a:rPr kumimoji="0" lang="en-US" sz="4800" b="1" i="0" u="none" strike="noStrike" kern="1200" cap="none" spc="0" normalizeH="0" baseline="0" noProof="0" dirty="0">
                <a:ln>
                  <a:noFill/>
                </a:ln>
                <a:solidFill>
                  <a:prstClr val="black"/>
                </a:solidFill>
                <a:effectLst/>
                <a:uLnTx/>
                <a:uFillTx/>
                <a:latin typeface="Georgia"/>
                <a:ea typeface="+mn-ea"/>
                <a:cs typeface="+mn-cs"/>
              </a:rPr>
              <a:t>, sanctified, and meet for the master's use, and prepared unto every good work.</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400335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CA54E-82EC-6E41-586D-B11D488BD37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63DAD40-700F-B96D-7463-76F2DCDFB0C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1 Samuel 1:24 And when she had weaned him, she took him up with her, with three bullocks, and one ephah of flour, and a bottle of wine, and brought him unto the house of the LORD in Shiloh: and the child was young.</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1825683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107632</TotalTime>
  <Words>943</Words>
  <Application>Microsoft Office PowerPoint</Application>
  <PresentationFormat>Widescreen</PresentationFormat>
  <Paragraphs>19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764</cp:revision>
  <cp:lastPrinted>2020-01-28T17:57:24Z</cp:lastPrinted>
  <dcterms:created xsi:type="dcterms:W3CDTF">2019-08-31T20:33:16Z</dcterms:created>
  <dcterms:modified xsi:type="dcterms:W3CDTF">2026-06-20T19:38:02Z</dcterms:modified>
</cp:coreProperties>
</file>