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2989" r:id="rId4"/>
    <p:sldId id="257" r:id="rId5"/>
    <p:sldId id="258" r:id="rId6"/>
    <p:sldId id="259" r:id="rId7"/>
    <p:sldId id="260" r:id="rId8"/>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50" d="100"/>
          <a:sy n="50" d="100"/>
        </p:scale>
        <p:origin x="2796" y="11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Ruth 1:19-22</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47782"/>
            <a:ext cx="11850255" cy="6465454"/>
          </a:xfrm>
          <a:prstGeom prst="rect">
            <a:avLst/>
          </a:prstGeom>
          <a:noFill/>
        </p:spPr>
        <p:txBody>
          <a:bodyPr wrap="square"/>
          <a:lstStyle/>
          <a:p>
            <a:pPr algn="just"/>
            <a:r>
              <a:rPr lang="en-US" sz="3200" b="1">
                <a:latin typeface="Georgia"/>
              </a:rPr>
              <a:t>Ruth 1:19-22  So they two went until they came to Beth-lehem. And it came to pass, when they were come to Beth-lehem, that all the city was moved about them, and they said, Is this Naomi?  20 And she said unto them, Call me not Naomi, call me Mara: for the Almighty hath dealt very bitterly with me.  21 I went out full, and the LORD hath brought me home again empty: why then call ye me Naomi, seeing the LORD hath testified against me, and the Almighty hath afflicted me?  22 So Naomi returned, and Ruth the Moabitess, her daughter in law, with her, which returned out of the country of Moab: and they came to Beth-lehem in the beginning of barley harvest.</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I Came Back Empty: Ruth 1:19-22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6000" b="1">
                <a:latin typeface="Georgia"/>
              </a:rPr>
              <a:t>Ruth 1:19  So they two went until they came to Beth-lehem. And it came to pass, when they were come to Beth-lehem, that all the city was moved about them, and they said, Is this Naomi?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5" y="219075"/>
            <a:ext cx="11715750" cy="6381750"/>
          </a:xfrm>
          <a:prstGeom prst="rect">
            <a:avLst/>
          </a:prstGeom>
          <a:noFill/>
        </p:spPr>
        <p:txBody>
          <a:bodyPr wrap="square"/>
          <a:lstStyle/>
          <a:p>
            <a:pPr algn="just"/>
            <a:r>
              <a:rPr lang="en-US" sz="6600" b="1">
                <a:latin typeface="Georgia"/>
              </a:rPr>
              <a:t>Ruth 1:20  And she said unto them, Call me not Naomi, call me Mara: for the Almighty hath dealt very bitterly with me.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4500" b="1">
                <a:latin typeface="Georgia"/>
              </a:rPr>
              <a:t>Ruth 1:20-21  And she said unto them, Call me not Naomi, call me Mara: for the Almighty hath dealt very bitterly with me.  21 I went out full, and the LORD hath brought me home again empty: why then call ye me Naomi, seeing the LORD hath testified against me, and the Almighty hath afflicted 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lang="en-US" sz="5400" b="1">
                <a:latin typeface="Georgia"/>
              </a:rPr>
              <a:t>Ruth 1:22  So Naomi returned, and Ruth the Moabitess, her daughter in law, with her, which returned out of the country of Moab: and they came to Beth-lehem in the beginning of barley harvest.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176</TotalTime>
  <Words>369</Words>
  <Application>Microsoft Office PowerPoint</Application>
  <PresentationFormat>Custom</PresentationFormat>
  <Paragraphs>11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8</cp:revision>
  <dcterms:created xsi:type="dcterms:W3CDTF">2013-01-27T09:14:16Z</dcterms:created>
  <dcterms:modified xsi:type="dcterms:W3CDTF">2026-06-15T14:23:13Z</dcterms:modified>
  <cp:category/>
</cp:coreProperties>
</file>