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93" r:id="rId4"/>
    <p:sldId id="2989" r:id="rId5"/>
    <p:sldId id="257" r:id="rId6"/>
    <p:sldId id="258" r:id="rId7"/>
    <p:sldId id="259" r:id="rId8"/>
    <p:sldId id="260" r:id="rId9"/>
    <p:sldId id="261" r:id="rId10"/>
    <p:sldId id="262" r:id="rId1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Judges 1:27-36</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Pastor Nathan Holmes</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4600" b="1">
                <a:latin typeface="Georgia"/>
              </a:rPr>
              <a:t>Judges 1:35-36  But the Amorites would dwell in mount Heres in Aijalon, and in Shaalbim: yet the hand of the house of Joseph prevailed, so that they became tributaries. 36 And the coast of the Amorites was from the going up to Akrabbim, from the rock, and upward.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2800" b="1">
                <a:latin typeface="Georgia"/>
              </a:rPr>
              <a:t>Judges 1:27-36  Neither did Manasseh drive out the inhabitants of Beth-shean and her towns, nor Taanach and her towns, nor the inhabitants of Dor and her towns, nor the inhabitants of Ibleam and her towns, nor the inhabitants of Megiddo and her towns: but the Canaanites would dwell in that land.  28 And it came to pass, when Israel was strong, that they put the Canaanites to tribute, and did not utterly drive them out.  29 Neither did Ephraim drive out the Canaanites that dwelt in Gezer; but the Canaanites dwelt in Gezer among them.  30 Neither did Zebulun drive out the inhabitants of Kitron, nor the inhabitants of Nahalol; but the Canaanites dwelt among them, and became tributaries.  31 Neither did Asher drive out the inhabitants of Accho, nor the inhabitants of Zidon, nor of Ahlab, nor of Achzib, nor of Helbah, nor of Aphik, nor of Rehob:</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C7727-42AE-3E01-BD42-C3F3379C5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9EB8F50-D2AE-7378-4AED-C2840B519290}"/>
              </a:ext>
            </a:extLst>
          </p:cNvPr>
          <p:cNvSpPr txBox="1"/>
          <p:nvPr/>
        </p:nvSpPr>
        <p:spPr>
          <a:xfrm>
            <a:off x="157017" y="14778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900" b="1" i="0" u="none" strike="noStrike" kern="1200" cap="none" spc="0" normalizeH="0" baseline="0" noProof="0">
                <a:ln>
                  <a:noFill/>
                </a:ln>
                <a:solidFill>
                  <a:prstClr val="black"/>
                </a:solidFill>
                <a:effectLst/>
                <a:uLnTx/>
                <a:uFillTx/>
                <a:latin typeface="Georgia"/>
                <a:ea typeface="+mn-ea"/>
                <a:cs typeface="+mn-cs"/>
              </a:rPr>
              <a:t>Judges 1:32-36  But the Asherites dwelt among the Canaanites, the inhabitants of the land: for they did not drive them out.  33 Neither did Naphtali drive out the inhabitants of Beth-shemesh, nor the inhabitants of Beth-anath; but he dwelt among the Canaanites, the inhabitants of the land: nevertheless the inhabitants of Beth-shemesh and of Beth-anath became tributaries unto them.  34 And the Amorites forced the children of Dan into the mountain: for they would not suffer them to come down to the valley:  35 But the Amorites would dwell in mount Heres in Aijalon, and in Shaalbim: yet the hand of the house of Joseph prevailed, so that they became tributaries.  36 And the coast of the Amorites was from the going up to Akrabbim, from the rock, and upward.</a:t>
            </a:r>
          </a:p>
        </p:txBody>
      </p:sp>
    </p:spTree>
    <p:extLst>
      <p:ext uri="{BB962C8B-B14F-4D97-AF65-F5344CB8AC3E}">
        <p14:creationId xmlns:p14="http://schemas.microsoft.com/office/powerpoint/2010/main" val="43545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The Cost of Compromise</a:t>
            </a:r>
            <a:br>
              <a:rPr kumimoji="0" lang="en-US" sz="6600" b="1" i="0" u="none" strike="noStrike" kern="1200" cap="none" spc="0" normalizeH="0" baseline="0" noProof="0">
                <a:ln>
                  <a:noFill/>
                </a:ln>
                <a:solidFill>
                  <a:prstClr val="black"/>
                </a:solidFill>
                <a:effectLst/>
                <a:uLnTx/>
                <a:uFillTx/>
                <a:latin typeface="Georgia"/>
                <a:ea typeface="+mn-ea"/>
                <a:cs typeface="+mn-cs"/>
              </a:rPr>
            </a:br>
            <a:r>
              <a:rPr kumimoji="0" lang="en-US" sz="6600" b="1" i="0" u="none" strike="noStrike" kern="1200" cap="none" spc="0" normalizeH="0" baseline="0" noProof="0">
                <a:ln>
                  <a:noFill/>
                </a:ln>
                <a:solidFill>
                  <a:prstClr val="black"/>
                </a:solidFill>
                <a:effectLst/>
                <a:uLnTx/>
                <a:uFillTx/>
                <a:latin typeface="Georgia"/>
                <a:ea typeface="+mn-ea"/>
                <a:cs typeface="+mn-cs"/>
              </a:rPr>
              <a:t>Judges 1:27-36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3900" b="1">
                <a:latin typeface="Georgia"/>
              </a:rPr>
              <a:t>Judges 1:27-28  Neither did Manasseh drive out the inhabitants of Beth-shean and her towns, nor Taanach and her towns, nor the inhabitants of Dor and her towns, nor the inhabitants of Ibleam and her towns, nor the inhabitants of Megiddo and her towns: but the Canaanites would dwell in that land. 28 And it came to pass, when Israel was strong, that they put the Canaanites to tribute, and did not utterly drive them out.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4600" b="1">
                <a:latin typeface="Georgia"/>
              </a:rPr>
              <a:t>Judges 1:29-30  Neither did Ephraim drive out the Canaanites that dwelt in Gezer; but the Canaanites dwelt in Gezer among them. 30 Neither did Zebulun drive out the inhabitants of Kitron, nor the inhabitants of Nahalol; but the Canaanites dwelt among them, and became tributaries.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4600" b="1">
                <a:latin typeface="Georgia"/>
              </a:rPr>
              <a:t>Judges 1:31-32  Neither did Asher drive out the inhabitants of Accho, nor the inhabitants of Zidon, nor of Ahlab, nor of Achzib, nor of Helbah, nor of Aphik, nor of Rehob: 32 But the Asherites dwelt among the Canaanites, the inhabitants of the land: for they did not drive them out.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4400" b="1">
                <a:latin typeface="Georgia"/>
              </a:rPr>
              <a:t>Judges 1:33  Neither did Naphtali drive out the inhabitants of Beth-shemesh, nor the inhabitants of Beth-anath; but he dwelt among the Canaanites, the inhabitants of the land: nevertheless the inhabitants of Beth-shemesh and of Beth-anath became tributaries unto them.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6600" b="1">
                <a:latin typeface="Georgia"/>
              </a:rPr>
              <a:t>Judges 1:34  And the Amorites forced the children of Dan into the mountain: for they would not suffer them to come down to the valley: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163</TotalTime>
  <Words>693</Words>
  <Application>Microsoft Office PowerPoint</Application>
  <PresentationFormat>Custom</PresentationFormat>
  <Paragraphs>14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7</cp:revision>
  <dcterms:created xsi:type="dcterms:W3CDTF">2013-01-27T09:14:16Z</dcterms:created>
  <dcterms:modified xsi:type="dcterms:W3CDTF">2026-06-08T19:07:57Z</dcterms:modified>
  <cp:category/>
</cp:coreProperties>
</file>