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3006" r:id="rId4"/>
    <p:sldId id="3007" r:id="rId5"/>
    <p:sldId id="2989" r:id="rId6"/>
    <p:sldId id="257" r:id="rId7"/>
    <p:sldId id="258" r:id="rId8"/>
    <p:sldId id="259" r:id="rId9"/>
    <p:sldId id="260" r:id="rId10"/>
    <p:sldId id="261" r:id="rId11"/>
    <p:sldId id="262" r:id="rId12"/>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66" d="100"/>
          <a:sy n="66" d="100"/>
        </p:scale>
        <p:origin x="2196" y="90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Deuteronomy 1:19-33</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Glenn Dunlap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lang="en-US" sz="7200" b="1">
                <a:latin typeface="Georgia"/>
              </a:rPr>
              <a:t>Deuteronomy 1:32  Yet in this thing ye did not believe the LORD your God,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7"/>
            <a:ext cx="11730182" cy="6446982"/>
          </a:xfrm>
          <a:prstGeom prst="rect">
            <a:avLst/>
          </a:prstGeom>
          <a:noFill/>
        </p:spPr>
        <p:txBody>
          <a:bodyPr wrap="square"/>
          <a:lstStyle/>
          <a:p>
            <a:pPr algn="just"/>
            <a:r>
              <a:rPr lang="en-US" sz="6000" b="1">
                <a:latin typeface="Georgia"/>
              </a:rPr>
              <a:t>Deuteronomy 1:33  Who went in the way before you, to search you out a place to pitch your tents in, in fire by night, to shew you by what way ye should go, and in a cloud by day.</a:t>
            </a:r>
          </a:p>
          <a:p>
            <a:pPr algn="just"/>
            <a:endParaRPr lang="en-US" sz="6000" b="1">
              <a:latin typeface="Georgi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7017" y="109682"/>
            <a:ext cx="11850255" cy="6465454"/>
          </a:xfrm>
          <a:prstGeom prst="rect">
            <a:avLst/>
          </a:prstGeom>
          <a:noFill/>
        </p:spPr>
        <p:txBody>
          <a:bodyPr wrap="square"/>
          <a:lstStyle/>
          <a:p>
            <a:pPr algn="just"/>
            <a:r>
              <a:rPr lang="en-US" sz="3100" b="1">
                <a:latin typeface="Georgia"/>
              </a:rPr>
              <a:t>Deuteronomy 1:19-33   And when we departed from Horeb, we went through all that great and terrible wilderness, which ye saw by the way of the mountain of the Amorites, as the LORD our God commanded us; and we came to Kadesh-barnea.  20 And I said unto you, Ye are come unto the mountain of the Amorites, which the LORD our God doth give unto us.  21 Behold, the LORD thy God hath set the land before thee: go up and possess it, as the LORD God of thy fathers hath said unto thee; fear not, neither be discouraged.  22 And ye came near unto me every one of you, and said, We will send men before us, and they shall search us out the land, and bring us word again by what way we must go up, and into what cities we shall come.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62043-3680-9032-ED7F-0F6F01D142C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1B40A4B-8B49-3D6C-2C91-380AEFDBEA0A}"/>
              </a:ext>
            </a:extLst>
          </p:cNvPr>
          <p:cNvSpPr txBox="1"/>
          <p:nvPr/>
        </p:nvSpPr>
        <p:spPr>
          <a:xfrm>
            <a:off x="157017" y="109682"/>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prstClr val="black"/>
                </a:solidFill>
                <a:effectLst/>
                <a:uLnTx/>
                <a:uFillTx/>
                <a:latin typeface="Georgia"/>
                <a:ea typeface="+mn-ea"/>
                <a:cs typeface="+mn-cs"/>
              </a:rPr>
              <a:t>Deuteronomy 1:23-33  And the saying pleased me well: and I took twelve men of you, one of a tribe:  24 And they turned and went up into the mountain, and came unto the valley of Eshcol, and searched it out.  25 And they took of the fruit of the land in their hands, and brought it down unto us, and brought us word again, and said, It is a good land which the LORD our God doth give us.  26 Notwithstanding ye would not go up, but rebelled against the commandment of the LORD your God:  27 And ye murmured in your tents, and said, Because the LORD hated us, he hath brought us forth out of the land of Egypt, to deliver us into the hand of the Amorites, to destroy us.</a:t>
            </a:r>
          </a:p>
        </p:txBody>
      </p:sp>
    </p:spTree>
    <p:extLst>
      <p:ext uri="{BB962C8B-B14F-4D97-AF65-F5344CB8AC3E}">
        <p14:creationId xmlns:p14="http://schemas.microsoft.com/office/powerpoint/2010/main" val="2731617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710B6-8176-012C-5B8C-4F9D206AB77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ED00AAA-1DD0-0C09-6EC2-225B0BCFF61C}"/>
              </a:ext>
            </a:extLst>
          </p:cNvPr>
          <p:cNvSpPr txBox="1"/>
          <p:nvPr/>
        </p:nvSpPr>
        <p:spPr>
          <a:xfrm>
            <a:off x="157017" y="109682"/>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950" b="1" i="0" u="none" strike="noStrike" kern="1200" cap="none" spc="0" normalizeH="0" baseline="0" noProof="0">
                <a:ln>
                  <a:noFill/>
                </a:ln>
                <a:solidFill>
                  <a:prstClr val="black"/>
                </a:solidFill>
                <a:effectLst/>
                <a:uLnTx/>
                <a:uFillTx/>
                <a:latin typeface="Georgia"/>
                <a:ea typeface="+mn-ea"/>
                <a:cs typeface="+mn-cs"/>
              </a:rPr>
              <a:t>Deuteronomy 1:28-33  Whither shall we go up? our brethren have discouraged our heart, saying, The people is greater and taller than we; the cities are great and walled up to heaven; and moreover we have seen the sons of the Anakims there.  29 Then I said unto you, Dread not, neither be afraid of them.  30 The LORD your God which goeth before you, he shall fight for you, according to all that he did for you in Egypt before your eyes;  31 And in the wilderness, where thou hast seen how that the LORD thy God bare thee, as a man doth bear his son, in all the way that ye went, until ye came into this place.  32 Yet in this thing ye did not believe the LORD your God,  33 Who went in the way before you, to search you out a place to pitch your tents in, in fire by night, to shew you by what way ye should go, and in a cloud by day.</a:t>
            </a:r>
          </a:p>
        </p:txBody>
      </p:sp>
    </p:spTree>
    <p:extLst>
      <p:ext uri="{BB962C8B-B14F-4D97-AF65-F5344CB8AC3E}">
        <p14:creationId xmlns:p14="http://schemas.microsoft.com/office/powerpoint/2010/main" val="1647046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The Cost of Unbelief</a:t>
            </a:r>
            <a:br>
              <a:rPr kumimoji="0" lang="en-US" sz="7200" b="1" i="0" u="none" strike="noStrike" kern="1200" cap="none" spc="0" normalizeH="0" baseline="0" noProof="0">
                <a:ln>
                  <a:noFill/>
                </a:ln>
                <a:solidFill>
                  <a:prstClr val="black"/>
                </a:solidFill>
                <a:effectLst/>
                <a:uLnTx/>
                <a:uFillTx/>
                <a:latin typeface="Georgia"/>
                <a:ea typeface="+mn-ea"/>
                <a:cs typeface="+mn-cs"/>
              </a:rPr>
            </a:br>
            <a:r>
              <a:rPr kumimoji="0" lang="en-US" sz="7200" b="1" i="0" u="none" strike="noStrike" kern="1200" cap="none" spc="0" normalizeH="0" baseline="0" noProof="0">
                <a:ln>
                  <a:noFill/>
                </a:ln>
                <a:solidFill>
                  <a:prstClr val="black"/>
                </a:solidFill>
                <a:effectLst/>
                <a:uLnTx/>
                <a:uFillTx/>
                <a:latin typeface="Georgia"/>
                <a:ea typeface="+mn-ea"/>
                <a:cs typeface="+mn-cs"/>
              </a:rPr>
              <a:t>Deuteronomy 1:19-33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69851"/>
            <a:ext cx="11725275" cy="6410325"/>
          </a:xfrm>
          <a:prstGeom prst="rect">
            <a:avLst/>
          </a:prstGeom>
          <a:noFill/>
        </p:spPr>
        <p:txBody>
          <a:bodyPr wrap="square"/>
          <a:lstStyle/>
          <a:p>
            <a:pPr algn="just"/>
            <a:r>
              <a:rPr lang="en-US" sz="3600" b="1">
                <a:latin typeface="Georgia"/>
              </a:rPr>
              <a:t>Deuteronomy 1:19-21  And when we departed from Horeb, we went through all that great and terrible wilderness, which ye saw by the way of the mountain of the Amorites, as the LORD our God commanded us; and we came to Kadesh-barnea.  20 And I said unto you, Ye are come unto the mountain of the Amorites, which the LORD our God doth give unto us.  21 Behold, the LORD thy God hath set the land before thee: go up and possess it, as the LORD God of thy fathers hath said unto thee; fear not, neither be discouraged.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5" y="219075"/>
            <a:ext cx="11715750" cy="6381750"/>
          </a:xfrm>
          <a:prstGeom prst="rect">
            <a:avLst/>
          </a:prstGeom>
          <a:noFill/>
        </p:spPr>
        <p:txBody>
          <a:bodyPr wrap="square"/>
          <a:lstStyle/>
          <a:p>
            <a:pPr algn="just"/>
            <a:r>
              <a:rPr lang="en-US" sz="3400" b="1">
                <a:latin typeface="Georgia"/>
              </a:rPr>
              <a:t>Deuteronomy 1:22-25  And ye came near unto me every one of you, and said, We will send men before us, and they shall search us out the land, and bring us word again by what way we must go up, and into what cities we shall come.  23 And the saying pleased me well: and I took twelve men of you, one of a tribe:  24 And they turned and went up into the mountain, and came unto the valley of Eshcol, and searched it out.  25 And they took of the fruit of the land in their hands, and brought it down unto us, and brought us word again, and said, It is a good land which the LORD our God doth give us.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8686" y="101601"/>
            <a:ext cx="11800114" cy="6531429"/>
          </a:xfrm>
          <a:prstGeom prst="rect">
            <a:avLst/>
          </a:prstGeom>
          <a:noFill/>
        </p:spPr>
        <p:txBody>
          <a:bodyPr wrap="square"/>
          <a:lstStyle/>
          <a:p>
            <a:pPr algn="just"/>
            <a:r>
              <a:rPr lang="en-US" sz="3600" b="1">
                <a:latin typeface="Georgia"/>
              </a:rPr>
              <a:t>Deuteronomy 1:26-28  Notwithstanding ye would not go up, but rebelled against the commandment of the LORD your God:  27 And ye murmured in your tents, and said, Because the LORD hated us, he hath brought us forth out of the land of Egypt, to deliver us into the hand of the Amorites, to destroy us.  28 Whither shall we go up? our brethren have discouraged our heart, saying, The people is greater and taller than we; the cities are great and walled up to heaven; and moreover we have seen the sons of the Anakims there.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lang="en-US" sz="3900" b="1">
                <a:latin typeface="Georgia"/>
              </a:rPr>
              <a:t>Deuteronomy 1:29-31  Then I said unto you, Dread not, neither be afraid of them.  30 The LORD your God which goeth before you, he shall fight for you, according to all that he did for you in Egypt before your eyes;  31 And in the wilderness, where thou hast seen how that the LORD thy God bare thee, as a man doth bear his son, in all the way that ye went, until ye came into this place.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167</TotalTime>
  <Words>1071</Words>
  <Application>Microsoft Office PowerPoint</Application>
  <PresentationFormat>Custom</PresentationFormat>
  <Paragraphs>15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9</cp:revision>
  <dcterms:created xsi:type="dcterms:W3CDTF">2013-01-27T09:14:16Z</dcterms:created>
  <dcterms:modified xsi:type="dcterms:W3CDTF">2026-06-13T17:27:31Z</dcterms:modified>
  <cp:category/>
</cp:coreProperties>
</file>