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99" r:id="rId4"/>
    <p:sldId id="2989" r:id="rId5"/>
    <p:sldId id="257" r:id="rId6"/>
    <p:sldId id="258" r:id="rId7"/>
    <p:sldId id="259" r:id="rId8"/>
    <p:sldId id="260" r:id="rId9"/>
    <p:sldId id="261" r:id="rId10"/>
    <p:sldId id="262" r:id="rId11"/>
    <p:sldId id="3000" r:id="rId12"/>
    <p:sldId id="3001" r:id="rId13"/>
    <p:sldId id="3002" r:id="rId14"/>
    <p:sldId id="3003" r:id="rId15"/>
    <p:sldId id="3004" r:id="rId16"/>
    <p:sldId id="3005" r:id="rId17"/>
    <p:sldId id="3006" r:id="rId18"/>
    <p:sldId id="3007" r:id="rId19"/>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Numbers 1:47-54</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7"/>
            <a:ext cx="11730182" cy="6446982"/>
          </a:xfrm>
          <a:prstGeom prst="rect">
            <a:avLst/>
          </a:prstGeom>
          <a:noFill/>
        </p:spPr>
        <p:txBody>
          <a:bodyPr wrap="square"/>
          <a:lstStyle/>
          <a:p>
            <a:pPr algn="just"/>
            <a:r>
              <a:rPr lang="en-US" sz="6000" b="1">
                <a:latin typeface="Georgia"/>
              </a:rPr>
              <a:t>Exodus 32:26  Then Moses stood in the gate of the camp, and said, Who is on the LORD'S side? let him come unto me. And all the sons of Levi gathered themselves together unto him.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7A542-D4E6-170A-C57D-D2BF3996CB3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67D746C-84CC-6857-3722-F0AD2C7B8506}"/>
              </a:ext>
            </a:extLst>
          </p:cNvPr>
          <p:cNvSpPr txBox="1"/>
          <p:nvPr/>
        </p:nvSpPr>
        <p:spPr>
          <a:xfrm>
            <a:off x="457200" y="457200"/>
            <a:ext cx="11274552" cy="594360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1 Corinthians 4:2  Moreover it is required in stewards, that a man be found faithful.</a:t>
            </a:r>
          </a:p>
        </p:txBody>
      </p:sp>
    </p:spTree>
    <p:extLst>
      <p:ext uri="{BB962C8B-B14F-4D97-AF65-F5344CB8AC3E}">
        <p14:creationId xmlns:p14="http://schemas.microsoft.com/office/powerpoint/2010/main" val="29886731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38FFD-DE23-A99D-BECD-39C7BBC6C63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DE6BF42-8B8E-5D6D-86ED-6416B1AA5A4F}"/>
              </a:ext>
            </a:extLst>
          </p:cNvPr>
          <p:cNvSpPr txBox="1"/>
          <p:nvPr/>
        </p:nvSpPr>
        <p:spPr>
          <a:xfrm>
            <a:off x="457200" y="323850"/>
            <a:ext cx="11274552" cy="594360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Numbers 1:51  And when the tabernacle setteth forward, the Levites shall take it down: and when the tabernacle is to be pitched, the Levites shall set it up: and the stranger that cometh nigh shall be put to death.</a:t>
            </a:r>
          </a:p>
        </p:txBody>
      </p:sp>
    </p:spTree>
    <p:extLst>
      <p:ext uri="{BB962C8B-B14F-4D97-AF65-F5344CB8AC3E}">
        <p14:creationId xmlns:p14="http://schemas.microsoft.com/office/powerpoint/2010/main" val="3095326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517D40-C2A7-F932-D632-EC8F3939CA7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190AD4C-840D-6FF9-505D-E13418606D08}"/>
              </a:ext>
            </a:extLst>
          </p:cNvPr>
          <p:cNvSpPr txBox="1"/>
          <p:nvPr/>
        </p:nvSpPr>
        <p:spPr>
          <a:xfrm>
            <a:off x="221673" y="184728"/>
            <a:ext cx="11757891" cy="6456218"/>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Hebrews 12:28-29  Wherefore we receiving a kingdom which cannot be moved, let us have grace, whereby we may serve God acceptably with reverence and godly fear:  29 For our God is a consuming fire.</a:t>
            </a:r>
          </a:p>
        </p:txBody>
      </p:sp>
    </p:spTree>
    <p:extLst>
      <p:ext uri="{BB962C8B-B14F-4D97-AF65-F5344CB8AC3E}">
        <p14:creationId xmlns:p14="http://schemas.microsoft.com/office/powerpoint/2010/main" val="8214607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892DC-3349-23E6-EF0D-DCBA4EE1208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07BD5F2-88A7-6131-B21A-69C12AA8A5F6}"/>
              </a:ext>
            </a:extLst>
          </p:cNvPr>
          <p:cNvSpPr txBox="1"/>
          <p:nvPr/>
        </p:nvSpPr>
        <p:spPr>
          <a:xfrm>
            <a:off x="221673" y="184727"/>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Georgia"/>
                <a:ea typeface="+mn-ea"/>
                <a:cs typeface="+mn-cs"/>
              </a:rPr>
              <a:t>Numbers 1:52  And the children of Israel shall pitch their tents, every man by his own camp, and every man by his own standard, throughout their hosts.</a:t>
            </a:r>
          </a:p>
        </p:txBody>
      </p:sp>
    </p:spTree>
    <p:extLst>
      <p:ext uri="{BB962C8B-B14F-4D97-AF65-F5344CB8AC3E}">
        <p14:creationId xmlns:p14="http://schemas.microsoft.com/office/powerpoint/2010/main" val="34282746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1107D-4549-F0B9-5D5B-AEF3EBFF34E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4C17B62-977E-1C70-B0CB-5E2A14C8B956}"/>
              </a:ext>
            </a:extLst>
          </p:cNvPr>
          <p:cNvSpPr txBox="1"/>
          <p:nvPr/>
        </p:nvSpPr>
        <p:spPr>
          <a:xfrm>
            <a:off x="457200" y="457200"/>
            <a:ext cx="11274552" cy="594360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Numbers 1:53  But the Levites shall pitch round about the tabernacle of testimony, that there be no wrath upon the congregation of the children of Israel: and the Levites shall keep the charge of the tabernacle of testimony.</a:t>
            </a:r>
          </a:p>
        </p:txBody>
      </p:sp>
    </p:spTree>
    <p:extLst>
      <p:ext uri="{BB962C8B-B14F-4D97-AF65-F5344CB8AC3E}">
        <p14:creationId xmlns:p14="http://schemas.microsoft.com/office/powerpoint/2010/main" val="42757349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60BE6-DF46-7773-ED5F-DD6FB532EA0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B2E4490-DBB0-BED0-6817-56AE0580425D}"/>
              </a:ext>
            </a:extLst>
          </p:cNvPr>
          <p:cNvSpPr txBox="1"/>
          <p:nvPr/>
        </p:nvSpPr>
        <p:spPr>
          <a:xfrm>
            <a:off x="457200" y="323850"/>
            <a:ext cx="11274552" cy="594360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Galatians 6:9  And let us not be weary in well doing: for in due season we shall reap, if we faint not.</a:t>
            </a:r>
          </a:p>
        </p:txBody>
      </p:sp>
    </p:spTree>
    <p:extLst>
      <p:ext uri="{BB962C8B-B14F-4D97-AF65-F5344CB8AC3E}">
        <p14:creationId xmlns:p14="http://schemas.microsoft.com/office/powerpoint/2010/main" val="8497529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B552E-44E8-8C2C-1B3F-07F909900AA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6888AB9-70D2-BE46-B3E1-5886DFB6F297}"/>
              </a:ext>
            </a:extLst>
          </p:cNvPr>
          <p:cNvSpPr txBox="1"/>
          <p:nvPr/>
        </p:nvSpPr>
        <p:spPr>
          <a:xfrm>
            <a:off x="221673" y="184728"/>
            <a:ext cx="11757891" cy="6456218"/>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Georgia"/>
                <a:ea typeface="+mn-ea"/>
                <a:cs typeface="+mn-cs"/>
              </a:rPr>
              <a:t>Numbers 1:54  And the children of Israel did according to all that the LORD commanded Moses, so did they.</a:t>
            </a:r>
          </a:p>
        </p:txBody>
      </p:sp>
    </p:spTree>
    <p:extLst>
      <p:ext uri="{BB962C8B-B14F-4D97-AF65-F5344CB8AC3E}">
        <p14:creationId xmlns:p14="http://schemas.microsoft.com/office/powerpoint/2010/main" val="6903836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BCB40-6FEC-93F9-3A5A-76260ED4193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67DC18E-0819-0EAD-5A3C-AA4866EB40ED}"/>
              </a:ext>
            </a:extLst>
          </p:cNvPr>
          <p:cNvSpPr txBox="1"/>
          <p:nvPr/>
        </p:nvSpPr>
        <p:spPr>
          <a:xfrm>
            <a:off x="221673" y="184727"/>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John 14:15  If ye love me, keep my commandments.</a:t>
            </a:r>
          </a:p>
        </p:txBody>
      </p:sp>
    </p:spTree>
    <p:extLst>
      <p:ext uri="{BB962C8B-B14F-4D97-AF65-F5344CB8AC3E}">
        <p14:creationId xmlns:p14="http://schemas.microsoft.com/office/powerpoint/2010/main" val="1440914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7017" y="147782"/>
            <a:ext cx="11850255" cy="6465454"/>
          </a:xfrm>
          <a:prstGeom prst="rect">
            <a:avLst/>
          </a:prstGeom>
          <a:noFill/>
        </p:spPr>
        <p:txBody>
          <a:bodyPr wrap="square"/>
          <a:lstStyle/>
          <a:p>
            <a:pPr algn="just"/>
            <a:r>
              <a:rPr lang="en-US" sz="3600" b="1">
                <a:latin typeface="Georgia"/>
              </a:rPr>
              <a:t>Numbers 1:47-54  But the Levites after the tribe of their fathers were not numbered among them.  48 For the LORD had spoken unto Moses, saying,  49 Only thou shalt not number the tribe of Levi, neither take the sum of them among the children of Israel:  50 But thou shalt appoint the Levites over the tabernacle of testimony, and over all the vessels thereof, and over all things that belong to it: they shall bear the tabernacle, and all the vessels thereof; and they shall minister unto it, and shall encamp round about the tabernacle.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9BEB7-FBAC-4511-06FC-112B60154E9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A060F30-A574-BA00-9AB9-F42EE3F76D85}"/>
              </a:ext>
            </a:extLst>
          </p:cNvPr>
          <p:cNvSpPr txBox="1"/>
          <p:nvPr/>
        </p:nvSpPr>
        <p:spPr>
          <a:xfrm>
            <a:off x="157017" y="147782"/>
            <a:ext cx="11850255" cy="6465454"/>
          </a:xfrm>
          <a:prstGeom prst="rect">
            <a:avLst/>
          </a:prstGeom>
          <a:noFill/>
        </p:spPr>
        <p:txBody>
          <a:bodyPr wrap="square"/>
          <a:lstStyle/>
          <a:p>
            <a:pPr algn="just"/>
            <a:r>
              <a:rPr lang="en-US" sz="3200" b="1">
                <a:latin typeface="Georgia"/>
              </a:rPr>
              <a:t>Numbers 1:51-54  And when the tabernacle setteth forward, the Levites shall take it down: and when the tabernacle is to be pitched, the Levites shall set it up: and the stranger that cometh nigh shall be put to death.  52 And the children of Israel shall pitch their tents, every man by his own camp, and every man by his own standard, throughout their hosts.  53 But the Levites shall pitch round about the tabernacle of testimony, that there be no wrath upon the congregation of the children of Israel: and the Levites shall keep the charge of the tabernacle of testimony.  54 And the children of Israel did according to all that the LORD commanded Moses, so did they.</a:t>
            </a:r>
          </a:p>
        </p:txBody>
      </p:sp>
    </p:spTree>
    <p:extLst>
      <p:ext uri="{BB962C8B-B14F-4D97-AF65-F5344CB8AC3E}">
        <p14:creationId xmlns:p14="http://schemas.microsoft.com/office/powerpoint/2010/main" val="4092197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0099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T</a:t>
            </a:r>
            <a:r>
              <a:rPr lang="en-US" sz="7200" b="1">
                <a:solidFill>
                  <a:prstClr val="black"/>
                </a:solidFill>
                <a:latin typeface="Georgia"/>
              </a:rPr>
              <a:t>he Tribe Set Apart</a:t>
            </a:r>
            <a:r>
              <a:rPr kumimoji="0" lang="en-US" sz="7200" b="1" i="0" u="none" strike="noStrike" kern="1200" cap="none" spc="0" normalizeH="0" baseline="0" noProof="0">
                <a:ln>
                  <a:noFill/>
                </a:ln>
                <a:solidFill>
                  <a:prstClr val="black"/>
                </a:solidFill>
                <a:effectLst/>
                <a:uLnTx/>
                <a:uFillTx/>
                <a:latin typeface="Georgia"/>
                <a:ea typeface="+mn-ea"/>
                <a:cs typeface="+mn-cs"/>
              </a:rPr>
              <a:t>: Numbers 1:47-54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4800" b="1">
                <a:latin typeface="Georgia"/>
              </a:rPr>
              <a:t>Numbers 1:47  But the Levites after the tribe of their fathers were not numbered among them.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175" y="219075"/>
            <a:ext cx="11715750" cy="6381750"/>
          </a:xfrm>
          <a:prstGeom prst="rect">
            <a:avLst/>
          </a:prstGeom>
          <a:noFill/>
        </p:spPr>
        <p:txBody>
          <a:bodyPr wrap="square"/>
          <a:lstStyle/>
          <a:p>
            <a:pPr algn="just"/>
            <a:r>
              <a:rPr lang="en-US" sz="4800" b="1">
                <a:latin typeface="Georgia"/>
              </a:rPr>
              <a:t>Numbers 1:48-49  For the LORD had spoken unto Moses, saying,  49 Only thou shalt not number the tribe of Levi, neither take the sum of them among the children of Israel: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lang="en-US" sz="4800" b="1">
                <a:latin typeface="Georgia"/>
              </a:rPr>
              <a:t>1 Corinthians 12:18  But now hath God set the members every one of them in the body, as it hath pleased him.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23850"/>
            <a:ext cx="11274552" cy="5943600"/>
          </a:xfrm>
          <a:prstGeom prst="rect">
            <a:avLst/>
          </a:prstGeom>
          <a:noFill/>
        </p:spPr>
        <p:txBody>
          <a:bodyPr wrap="square"/>
          <a:lstStyle/>
          <a:p>
            <a:pPr algn="just"/>
            <a:r>
              <a:rPr lang="en-US" sz="4400" b="1">
                <a:latin typeface="Georgia"/>
              </a:rPr>
              <a:t>Numbers 1:50  But thou shalt appoint the Levites over the tabernacle of testimony, and over all the vessels thereof, and over all things that belong to it: they shall bear the tabernacle, and all the vessels thereof; and they shall minister unto it, and shall encamp round about the tabernacle.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8"/>
            <a:ext cx="11757891" cy="6456218"/>
          </a:xfrm>
          <a:prstGeom prst="rect">
            <a:avLst/>
          </a:prstGeom>
          <a:noFill/>
        </p:spPr>
        <p:txBody>
          <a:bodyPr wrap="square"/>
          <a:lstStyle/>
          <a:p>
            <a:pPr algn="just"/>
            <a:r>
              <a:rPr lang="en-US" sz="4800" b="1">
                <a:latin typeface="Georgia"/>
              </a:rPr>
              <a:t>Exodus 25:22  And there I will meet with thee, and I will commune with thee from above the mercy seat, from between the two cherubims which are upon the ark of the testimony, of all things which I will give thee in commandment unto the children of Israel.</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87</TotalTime>
  <Words>744</Words>
  <Application>Microsoft Office PowerPoint</Application>
  <PresentationFormat>Custom</PresentationFormat>
  <Paragraphs>22</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6</cp:revision>
  <dcterms:created xsi:type="dcterms:W3CDTF">2013-01-27T09:14:16Z</dcterms:created>
  <dcterms:modified xsi:type="dcterms:W3CDTF">2026-06-10T02:41:45Z</dcterms:modified>
  <cp:category/>
</cp:coreProperties>
</file>