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0" r:id="rId4"/>
    <p:sldId id="2941" r:id="rId5"/>
    <p:sldId id="257" r:id="rId6"/>
    <p:sldId id="261" r:id="rId7"/>
    <p:sldId id="2966" r:id="rId8"/>
    <p:sldId id="2967" r:id="rId9"/>
    <p:sldId id="260" r:id="rId10"/>
    <p:sldId id="2985" r:id="rId11"/>
    <p:sldId id="2986" r:id="rId12"/>
    <p:sldId id="2989"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Leviticus 2:1-10</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Deacon 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3600"/>
              <a:t>Leviticus 2:7-9  And if thy oblation be a meat offering baken in the fryingpan, it shall be made of fine flour with oil. And thou shalt bring the meat offering that is made of these things unto the LORD: and when it is presented unto the priest, he shall bring it unto the altar. And the priest shall take from the meat offering a memorial thereof, and shall burn it upon the altar: it is an offering made by fire, of a sweet savour unto the LORD.</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337932"/>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Leviticus 2:10  And that which is left of the meat offering shall be Aaron’s and his sons’: it is a thing most holy of the offerings of the LORD made by fire.</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A20DA-0567-A0C6-DA32-5369F0F40C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1D3DAA-6B7B-64E1-0F39-91F318C480C6}"/>
              </a:ext>
            </a:extLst>
          </p:cNvPr>
          <p:cNvSpPr txBox="1"/>
          <p:nvPr/>
        </p:nvSpPr>
        <p:spPr>
          <a:xfrm>
            <a:off x="457200" y="298176"/>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1.	Do not confuse acceptance with atonement. Only blood pays for sin.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2.	Understand that God accepts offerings beyond sacrifice for sin.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3.	Bring God what is prepared, not careless or corrupted.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4.	Recognize that service and dedication matter after salvation.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5.	Keep your life free from corruption while being shaped for God’s use. </a:t>
            </a:r>
          </a:p>
        </p:txBody>
      </p:sp>
    </p:spTree>
    <p:extLst>
      <p:ext uri="{BB962C8B-B14F-4D97-AF65-F5344CB8AC3E}">
        <p14:creationId xmlns:p14="http://schemas.microsoft.com/office/powerpoint/2010/main" val="49538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1521"/>
            <a:ext cx="11696700" cy="6555641"/>
          </a:xfrm>
          <a:prstGeom prst="rect">
            <a:avLst/>
          </a:prstGeom>
          <a:noFill/>
        </p:spPr>
        <p:txBody>
          <a:bodyPr wrap="square">
            <a:spAutoFit/>
          </a:bodyPr>
          <a:lstStyle/>
          <a:p>
            <a:pPr algn="just">
              <a:defRPr sz="4800" b="1">
                <a:solidFill>
                  <a:srgbClr val="000000"/>
                </a:solidFill>
                <a:latin typeface="Georgia"/>
              </a:defRPr>
            </a:pPr>
            <a:r>
              <a:rPr lang="en-US" sz="3000" b="1"/>
              <a:t>Leviticus 2:1-10   And when any will offer a meat offering unto the LORD, his offering shall be of fine flour; and he shall pour oil upon it, and put frankincense thereon:  2 And he shall bring it to Aaron's sons the priests: and he shall take thereout his handful of the flour thereof, and of the oil thereof, with all the frankincense thereof; and the priest shall burn the memorial of it upon the altar, to be an offering made by fire, of a sweet savour unto the LORD:  3 And the remnant of the meat offering shall be Aaron's and his sons': it is a thing most holy of the offerings of the LORD made by fire.  4 And if thou bring an oblation of a meat offering baken in the oven, it shall be unleavened cakes of fine flour mingled with oil, or unleavened wafers anointed with oil.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C5A79-8E52-51C0-306D-127D1FD953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0177C1-5358-D9D3-3EE5-6320589B5620}"/>
              </a:ext>
            </a:extLst>
          </p:cNvPr>
          <p:cNvSpPr txBox="1"/>
          <p:nvPr/>
        </p:nvSpPr>
        <p:spPr>
          <a:xfrm>
            <a:off x="238125" y="181521"/>
            <a:ext cx="11696700" cy="6555641"/>
          </a:xfrm>
          <a:prstGeom prst="rect">
            <a:avLst/>
          </a:prstGeom>
          <a:noFill/>
        </p:spPr>
        <p:txBody>
          <a:bodyPr wrap="square">
            <a:spAutoFit/>
          </a:bodyPr>
          <a:lstStyle/>
          <a:p>
            <a:pPr algn="just">
              <a:defRPr sz="4800" b="1">
                <a:solidFill>
                  <a:srgbClr val="000000"/>
                </a:solidFill>
                <a:latin typeface="Georgia"/>
              </a:defRPr>
            </a:pPr>
            <a:r>
              <a:rPr lang="en-US" sz="3000" b="1"/>
              <a:t>Leviticus 2:5-10   And if thy oblation be a meat offering baken in a pan, it shall be of fine flour unleavened, mingled with oil.  6 Thou shalt part it in pieces, and pour oil thereon: it is a meat offering.  7 And if thy oblation be a meat offering baken in the fryingpan, it shall be made of fine flour with oil.  8 And thou shalt bring the meat offering that is made of these things unto the LORD: and when it is presented unto the priest, he shall bring it unto the altar.  9 And the priest shall take from the meat offering a memorial thereof, and shall burn it upon the altar: it is an offering made by fire, of a sweet savour unto the LORD.  10 And that which is left of the meat offering shall be Aaron's and his sons': it is a thing most holy of the offerings of the LORD made by fire.</a:t>
            </a:r>
          </a:p>
        </p:txBody>
      </p:sp>
    </p:spTree>
    <p:extLst>
      <p:ext uri="{BB962C8B-B14F-4D97-AF65-F5344CB8AC3E}">
        <p14:creationId xmlns:p14="http://schemas.microsoft.com/office/powerpoint/2010/main" val="1322642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823331"/>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The Offering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Without Blood</a:t>
            </a:r>
            <a:br>
              <a:rPr lang="en-US" sz="6600" b="1">
                <a:solidFill>
                  <a:prstClr val="black"/>
                </a:solidFill>
                <a:latin typeface="Georgia"/>
              </a:rPr>
            </a:br>
            <a:r>
              <a:rPr kumimoji="0" lang="en-US" sz="6600" b="1" i="0" u="none" strike="noStrike" kern="1200" cap="none" spc="0" normalizeH="0" baseline="0" noProof="0">
                <a:ln>
                  <a:noFill/>
                </a:ln>
                <a:solidFill>
                  <a:prstClr val="black"/>
                </a:solidFill>
                <a:effectLst/>
                <a:uLnTx/>
                <a:uFillTx/>
                <a:latin typeface="Georgia"/>
                <a:ea typeface="+mn-ea"/>
                <a:cs typeface="+mn-cs"/>
              </a:rPr>
              <a:t>Leviticus 2:1-10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7871"/>
            <a:ext cx="11274552" cy="5355312"/>
          </a:xfrm>
          <a:prstGeom prst="rect">
            <a:avLst/>
          </a:prstGeom>
          <a:noFill/>
        </p:spPr>
        <p:txBody>
          <a:bodyPr wrap="square">
            <a:spAutoFit/>
          </a:bodyPr>
          <a:lstStyle/>
          <a:p>
            <a:pPr algn="just">
              <a:defRPr sz="4800" b="1">
                <a:solidFill>
                  <a:srgbClr val="000000"/>
                </a:solidFill>
                <a:latin typeface="Georgia"/>
              </a:defRPr>
            </a:pPr>
            <a:r>
              <a:rPr lang="en-US" sz="5700" b="1"/>
              <a:t>Leviticus 2:1  And when any will offer a meat offering unto the LORD, his offering shall be of fine flour; and he shall pour oil upon it, and put frankincense thereon: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8115"/>
            <a:ext cx="11274552" cy="6186309"/>
          </a:xfrm>
          <a:prstGeom prst="rect">
            <a:avLst/>
          </a:prstGeom>
          <a:noFill/>
        </p:spPr>
        <p:txBody>
          <a:bodyPr wrap="square">
            <a:spAutoFit/>
          </a:bodyPr>
          <a:lstStyle/>
          <a:p>
            <a:pPr lvl="0" algn="just">
              <a:defRPr sz="4800" b="1">
                <a:solidFill>
                  <a:srgbClr val="000000"/>
                </a:solidFill>
                <a:latin typeface="Georgia"/>
              </a:defRPr>
            </a:pPr>
            <a:r>
              <a:rPr lang="en-US" sz="4400" b="1"/>
              <a:t>Leviticus 2:2  And he shall bring it to Aaron’s sons the priests: and he shall take thereout his handful of the flour thereof, and of the oil thereof, with all the frankincense thereof; and the priest shall burn the memorial of it upon the altar, to be an offering made by fire, of a sweet savour unto the LORD: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451" y="70179"/>
            <a:ext cx="11946835" cy="6124754"/>
          </a:xfrm>
          <a:prstGeom prst="rect">
            <a:avLst/>
          </a:prstGeom>
          <a:noFill/>
        </p:spPr>
        <p:txBody>
          <a:bodyPr wrap="square">
            <a:spAutoFit/>
          </a:bodyPr>
          <a:lstStyle/>
          <a:p>
            <a:pPr algn="just">
              <a:defRPr sz="4800" b="1">
                <a:solidFill>
                  <a:srgbClr val="000000"/>
                </a:solidFill>
                <a:latin typeface="Georgia"/>
              </a:defRPr>
            </a:pPr>
            <a:r>
              <a:rPr lang="en-US" sz="5600" b="1"/>
              <a:t>Leviticus 17:11  For the life of the flesh is in the blood: and I have given it to you upon the altar to make an atonement for your souls: for it is the blood that maketh an atonement for the soul.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50548"/>
            <a:ext cx="11274552" cy="5632311"/>
          </a:xfrm>
          <a:prstGeom prst="rect">
            <a:avLst/>
          </a:prstGeom>
          <a:noFill/>
        </p:spPr>
        <p:txBody>
          <a:bodyPr wrap="square">
            <a:spAutoFit/>
          </a:bodyPr>
          <a:lstStyle/>
          <a:p>
            <a:pPr algn="just">
              <a:defRPr sz="4800" b="1">
                <a:solidFill>
                  <a:srgbClr val="000000"/>
                </a:solidFill>
                <a:latin typeface="Georgia"/>
              </a:defRPr>
            </a:pPr>
            <a:r>
              <a:rPr lang="en-US" sz="6000"/>
              <a:t>Leviticus 2:3  And the remnant of the meat offering shall be Aaron’s and his sons’: it is a thing most holy of the offerings of the LORD made by fire.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054"/>
            <a:ext cx="11274552" cy="6247864"/>
          </a:xfrm>
          <a:prstGeom prst="rect">
            <a:avLst/>
          </a:prstGeom>
          <a:noFill/>
        </p:spPr>
        <p:txBody>
          <a:bodyPr wrap="square">
            <a:spAutoFit/>
          </a:bodyPr>
          <a:lstStyle/>
          <a:p>
            <a:pPr algn="just">
              <a:defRPr sz="4800" b="1">
                <a:solidFill>
                  <a:srgbClr val="000000"/>
                </a:solidFill>
                <a:latin typeface="Georgia"/>
              </a:defRPr>
            </a:pPr>
            <a:r>
              <a:rPr lang="en-US" sz="4000"/>
              <a:t>Leviticus 2:4-6  And if thou bring an oblation of a meat offering baken in the oven, it shall be unleavened cakes of fine flour mingled with oil, or unleavened wafers anointed with oil. And if thy oblation be a meat offering baken in a pan, it shall be of fine flour unleavened, mingled with oil. Thou shalt part it in pieces, and pour oil thereon: it is a meat offering.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5875</TotalTime>
  <Words>850</Words>
  <Application>Microsoft Office PowerPoint</Application>
  <PresentationFormat>Custom</PresentationFormat>
  <Paragraphs>21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43</cp:revision>
  <dcterms:created xsi:type="dcterms:W3CDTF">2013-01-27T09:14:16Z</dcterms:created>
  <dcterms:modified xsi:type="dcterms:W3CDTF">2026-06-01T22:23:28Z</dcterms:modified>
  <cp:category/>
</cp:coreProperties>
</file>