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  <p:sldId id="273" r:id="rId4"/>
    <p:sldId id="309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54" r:id="rId19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80" y="16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235376-FD3D-4538-CBE5-38F0BCF0CCD7}"/>
              </a:ext>
            </a:extLst>
          </p:cNvPr>
          <p:cNvSpPr txBox="1"/>
          <p:nvPr/>
        </p:nvSpPr>
        <p:spPr>
          <a:xfrm>
            <a:off x="198784" y="2550805"/>
            <a:ext cx="11807686" cy="2344786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solidFill>
                  <a:prstClr val="black"/>
                </a:solidFill>
                <a:latin typeface="Georgia"/>
              </a:rPr>
              <a:t>The Waters Above You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Sunday School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Nathan Holmes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9E7204-8E69-908C-D2CF-17B9C7B5A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CE3D8E-3795-99F4-E100-F4BC1B0583BD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752638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30600-50C4-A2DD-557B-B6507CCAE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E4326C-2B12-DC15-1A33-2C8FD6142805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1:14 And God said, Let there be lights in the firmament of the heaven to divide the day from the night…</a:t>
            </a:r>
          </a:p>
        </p:txBody>
      </p:sp>
    </p:spTree>
    <p:extLst>
      <p:ext uri="{BB962C8B-B14F-4D97-AF65-F5344CB8AC3E}">
        <p14:creationId xmlns:p14="http://schemas.microsoft.com/office/powerpoint/2010/main" val="3042896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1C80B-8A4C-5216-220E-379CD1B9D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37A64F-EF86-A361-55AB-80D07C8CE9E9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1:6 And God said, Let there be a firmament in the midst of the waters, and let it divide the waters from the waters.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7569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D05C0-7910-0BC3-0408-C89360117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885FB3-ECF6-81D5-DF9A-6D70A090CB7E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1:7 And God made the firmament, and divided the waters which were under the firmament from the waters which were above the firmament: and it was so.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6692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524EC-A480-6489-E541-87624CC8C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F4C9EE-EF86-6F72-5BEF-9F67FFF9FBAC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Psalm 148:4 Praise him, ye heavens of heavens, and ye 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waters that be above the heavens.</a:t>
            </a:r>
          </a:p>
        </p:txBody>
      </p:sp>
    </p:spTree>
    <p:extLst>
      <p:ext uri="{BB962C8B-B14F-4D97-AF65-F5344CB8AC3E}">
        <p14:creationId xmlns:p14="http://schemas.microsoft.com/office/powerpoint/2010/main" val="1870303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61DD2-1AF6-E36F-CD48-A883886E0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5DEC39-82C2-6DA0-2DBB-BF4F65EB99C9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Ecclesiastes 11:5 As thou knowest not what is the way of the spirit, nor how the bones do grow in the womb of her that is with child: even so thou knowest not the works of God who maketh all.</a:t>
            </a:r>
            <a:endParaRPr kumimoji="0" lang="en-US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9134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956FA-2272-65A2-B1A7-85856CE84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52729C-5D14-B2AB-F320-3F19A45B4934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Deuteronomy 29:29 The secret things belong unto the LORD our God: but those things which are revealed belong unto us and to our children for ever, that we may do all the words of this law.	</a:t>
            </a:r>
            <a:endParaRPr kumimoji="0" lang="en-US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7614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97951-39DF-905B-A967-DEDD7D63F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78811E-8523-6FA5-E2E7-93623DF5799D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1:8 And God called the firmament Heaven. And the evening and the morning were the second day.</a:t>
            </a:r>
            <a:endParaRPr kumimoji="0" lang="en-US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561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85B79-EFF0-2E7D-16E2-7260153F7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B0518-12A1-C206-2E5F-EDC6D1D9CF1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Psalm 19:1 The heavens declare the glory of God; and the firmament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sheweth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his handywork.</a:t>
            </a:r>
            <a:endParaRPr kumimoji="0" lang="en-US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2118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07B9B-F0F8-2CD7-9AD9-6CB7CF03C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DAA46C-6AC5-F203-4018-E5FFA34E11E6}"/>
              </a:ext>
            </a:extLst>
          </p:cNvPr>
          <p:cNvSpPr txBox="1"/>
          <p:nvPr/>
        </p:nvSpPr>
        <p:spPr>
          <a:xfrm>
            <a:off x="535171" y="407994"/>
            <a:ext cx="11121657" cy="1511084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1. Believe what God has revealed.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4C280E-C3B6-923C-E043-AF1A539D8A1A}"/>
              </a:ext>
            </a:extLst>
          </p:cNvPr>
          <p:cNvSpPr txBox="1"/>
          <p:nvPr/>
        </p:nvSpPr>
        <p:spPr>
          <a:xfrm>
            <a:off x="469387" y="2735819"/>
            <a:ext cx="11121657" cy="933481"/>
          </a:xfrm>
          <a:prstGeom prst="rect">
            <a:avLst/>
          </a:prstGeom>
          <a:noFill/>
        </p:spPr>
        <p:txBody>
          <a:bodyPr wrap="square" anchor="ctr"/>
          <a:lstStyle/>
          <a:p>
            <a:pPr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2. Let God define reality.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66089F-066E-AC01-8A46-8EA20DFEA1FB}"/>
              </a:ext>
            </a:extLst>
          </p:cNvPr>
          <p:cNvSpPr txBox="1"/>
          <p:nvPr/>
        </p:nvSpPr>
        <p:spPr>
          <a:xfrm>
            <a:off x="469385" y="4667643"/>
            <a:ext cx="11121657" cy="933482"/>
          </a:xfrm>
          <a:prstGeom prst="rect">
            <a:avLst/>
          </a:prstGeom>
          <a:noFill/>
        </p:spPr>
        <p:txBody>
          <a:bodyPr wrap="square" anchor="ctr"/>
          <a:lstStyle/>
          <a:p>
            <a:pPr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3. Obey the God who created you.</a:t>
            </a:r>
          </a:p>
        </p:txBody>
      </p:sp>
    </p:spTree>
    <p:extLst>
      <p:ext uri="{BB962C8B-B14F-4D97-AF65-F5344CB8AC3E}">
        <p14:creationId xmlns:p14="http://schemas.microsoft.com/office/powerpoint/2010/main" val="639492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C5F41-0982-5A65-5AD7-4644DC995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3F895-9B5F-81ED-8A4A-3629C6A221C4}"/>
              </a:ext>
            </a:extLst>
          </p:cNvPr>
          <p:cNvSpPr txBox="1"/>
          <p:nvPr/>
        </p:nvSpPr>
        <p:spPr>
          <a:xfrm>
            <a:off x="457200" y="274320"/>
            <a:ext cx="11277600" cy="629426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1:6-8   And God said, Let there be a firmament in the midst of the waters, and let it divide the waters from the waters.  7 And God made the firmament, and divided the waters which were under the firmament from the waters which were above the firmament: and it was so.  8 And God called the firmament Heaven. And the evening and the morning were the second day.</a:t>
            </a:r>
            <a:endParaRPr kumimoji="0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454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E0C92-A91C-32ED-6D7E-00061E2A5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B935D-D854-3B04-2043-5E98EE071379}"/>
              </a:ext>
            </a:extLst>
          </p:cNvPr>
          <p:cNvSpPr txBox="1"/>
          <p:nvPr/>
        </p:nvSpPr>
        <p:spPr>
          <a:xfrm>
            <a:off x="738922" y="2638188"/>
            <a:ext cx="10714156" cy="1925764"/>
          </a:xfrm>
          <a:prstGeom prst="rect">
            <a:avLst/>
          </a:prstGeom>
          <a:noFill/>
        </p:spPr>
        <p:txBody>
          <a:bodyPr wrap="square"/>
          <a:lstStyle/>
          <a:p>
            <a:pPr lvl="0" algn="ctr">
              <a:defRPr/>
            </a:pPr>
            <a:r>
              <a:rPr lang="en-US" sz="6000" b="1" dirty="0">
                <a:solidFill>
                  <a:prstClr val="black"/>
                </a:solidFill>
                <a:latin typeface="Georgia"/>
              </a:rPr>
              <a:t>The Waters Above You: Genesis 1:6-8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ABB784-B782-D9B1-B6E6-E0F233699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87353-190E-9CB9-DBF1-C4F146153798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Church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KY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144001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8A8BC-0F59-C188-E275-60A9C607A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ED03DD-A78A-139A-2E9A-AABC8071F17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1:6 And God said, Let there be a firmament in the midst of the waters, and let it divide the waters from the waters.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176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EBD76-2B89-CCAB-F146-E1DA8F4C6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383FD-4655-D63B-DB33-0DFFB6FA9D7A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1:3 And God said, Let there be light: and there was light.</a:t>
            </a:r>
          </a:p>
        </p:txBody>
      </p:sp>
    </p:spTree>
    <p:extLst>
      <p:ext uri="{BB962C8B-B14F-4D97-AF65-F5344CB8AC3E}">
        <p14:creationId xmlns:p14="http://schemas.microsoft.com/office/powerpoint/2010/main" val="2868403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39B25-6C3A-505E-8DD3-B2FE2D134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BE33F0-DEA6-6A39-3B12-ACECB01DB860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Psalm 33:9 For he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spake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, and it was done; he commanded, and it stood fast.</a:t>
            </a:r>
          </a:p>
        </p:txBody>
      </p:sp>
    </p:spTree>
    <p:extLst>
      <p:ext uri="{BB962C8B-B14F-4D97-AF65-F5344CB8AC3E}">
        <p14:creationId xmlns:p14="http://schemas.microsoft.com/office/powerpoint/2010/main" val="2380453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24891-8565-8CC8-1F35-EB402857F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0C3F38-8E95-FE68-3AFC-88CEAC936BAE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1:2 And the earth was without form, and void; and darkness was upon the face of the deep. And the Spirit of God moved upon the face of the waters.</a:t>
            </a:r>
          </a:p>
        </p:txBody>
      </p:sp>
    </p:spTree>
    <p:extLst>
      <p:ext uri="{BB962C8B-B14F-4D97-AF65-F5344CB8AC3E}">
        <p14:creationId xmlns:p14="http://schemas.microsoft.com/office/powerpoint/2010/main" val="353817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18842-B35E-6963-5477-4BE913ED9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07811F-F637-BE27-A137-A6A03EA15DF5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1:8 And God called the firmament </a:t>
            </a:r>
            <a:r>
              <a:rPr kumimoji="0" lang="en-US" sz="4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Heaven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. And the evening and the morning were the second day.</a:t>
            </a:r>
          </a:p>
        </p:txBody>
      </p:sp>
    </p:spTree>
    <p:extLst>
      <p:ext uri="{BB962C8B-B14F-4D97-AF65-F5344CB8AC3E}">
        <p14:creationId xmlns:p14="http://schemas.microsoft.com/office/powerpoint/2010/main" val="3508211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C4FD6-D522-8F1D-D6EC-697221941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1051BF-970A-A172-5CD4-ABA290A8158F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1:20 And God said, Let the waters bring forth abundantly the moving creature that hath life, and fowl that may fly above the earth in the open firmament of heaven.</a:t>
            </a:r>
          </a:p>
        </p:txBody>
      </p:sp>
    </p:spTree>
    <p:extLst>
      <p:ext uri="{BB962C8B-B14F-4D97-AF65-F5344CB8AC3E}">
        <p14:creationId xmlns:p14="http://schemas.microsoft.com/office/powerpoint/2010/main" val="392952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107622</TotalTime>
  <Words>526</Words>
  <Application>Microsoft Office PowerPoint</Application>
  <PresentationFormat>Widescreen</PresentationFormat>
  <Paragraphs>24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Nathan Holmes</cp:lastModifiedBy>
  <cp:revision>763</cp:revision>
  <cp:lastPrinted>2020-01-28T17:57:24Z</cp:lastPrinted>
  <dcterms:created xsi:type="dcterms:W3CDTF">2019-08-31T20:33:16Z</dcterms:created>
  <dcterms:modified xsi:type="dcterms:W3CDTF">2026-06-07T04:36:32Z</dcterms:modified>
</cp:coreProperties>
</file>