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9" r:id="rId3"/>
    <p:sldId id="256" r:id="rId4"/>
    <p:sldId id="2941" r:id="rId5"/>
    <p:sldId id="257" r:id="rId6"/>
    <p:sldId id="261" r:id="rId7"/>
    <p:sldId id="2966" r:id="rId8"/>
    <p:sldId id="2967" r:id="rId9"/>
    <p:sldId id="260" r:id="rId10"/>
    <p:sldId id="2985" r:id="rId11"/>
    <p:sldId id="2987"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0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Exodus 1:15-22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Exodus 1:22  And Pharaoh charged all his people, saying, Every son that is born ye shall cast into the river, and every daughter ye shall save alive.</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555641"/>
          </a:xfrm>
          <a:prstGeom prst="rect">
            <a:avLst/>
          </a:prstGeom>
          <a:noFill/>
        </p:spPr>
        <p:txBody>
          <a:bodyPr wrap="square">
            <a:spAutoFit/>
          </a:bodyPr>
          <a:lstStyle/>
          <a:p>
            <a:r>
              <a:rPr lang="en-US" sz="4200" b="1">
                <a:latin typeface="Georgia" panose="02040502050405020303" pitchFamily="18" charset="0"/>
              </a:rPr>
              <a:t>1.	 Refuse to participate in sin even when commanded by authority. </a:t>
            </a:r>
          </a:p>
          <a:p>
            <a:r>
              <a:rPr lang="en-US" sz="4200" b="1">
                <a:latin typeface="Georgia" panose="02040502050405020303" pitchFamily="18" charset="0"/>
              </a:rPr>
              <a:t>2. Let fear of God determine your decisions at critical moments. </a:t>
            </a:r>
          </a:p>
          <a:p>
            <a:r>
              <a:rPr lang="en-US" sz="4200" b="1">
                <a:latin typeface="Georgia" panose="02040502050405020303" pitchFamily="18" charset="0"/>
              </a:rPr>
              <a:t>3. Act to preserve life and truth, not just avoid wrongdoing. </a:t>
            </a:r>
          </a:p>
          <a:p>
            <a:r>
              <a:rPr lang="en-US" sz="4200" b="1">
                <a:latin typeface="Georgia" panose="02040502050405020303" pitchFamily="18" charset="0"/>
              </a:rPr>
              <a:t>4. Expect confrontation when you oppose corrupt authority. </a:t>
            </a:r>
          </a:p>
          <a:p>
            <a:r>
              <a:rPr lang="en-US" sz="4200" b="1">
                <a:latin typeface="Georgia" panose="02040502050405020303" pitchFamily="18" charset="0"/>
              </a:rPr>
              <a:t>5. Trust that God sees and responds to obedience. </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0AD5F-494A-AF4D-7620-52A0F5E5227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2B3BE6-0CE5-63BA-D5EF-32A0D142892E}"/>
              </a:ext>
            </a:extLst>
          </p:cNvPr>
          <p:cNvSpPr txBox="1"/>
          <p:nvPr/>
        </p:nvSpPr>
        <p:spPr>
          <a:xfrm>
            <a:off x="238125" y="157503"/>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Exodus 1:15-22  And the king of Egypt spake to the Hebrew midwives, of which the name of the one was Shiphrah, and the name of the other Puah:  16 And he said, When ye do the office of a midwife to the Hebrew women, and see them upon the stools; if it be a son, then ye shall kill him: but if it be a daughter, then she shall live.  17 But the midwives feared God, and did not as the king of Egypt commanded them, but saved the men children alive.  18 And the king of Egypt called for the midwives, and said unto them, Why have ye done this thing, and have saved the men children alive?</a:t>
            </a:r>
          </a:p>
        </p:txBody>
      </p:sp>
    </p:spTree>
    <p:extLst>
      <p:ext uri="{BB962C8B-B14F-4D97-AF65-F5344CB8AC3E}">
        <p14:creationId xmlns:p14="http://schemas.microsoft.com/office/powerpoint/2010/main" val="1520167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57503"/>
            <a:ext cx="11696700" cy="6186309"/>
          </a:xfrm>
          <a:prstGeom prst="rect">
            <a:avLst/>
          </a:prstGeom>
          <a:noFill/>
        </p:spPr>
        <p:txBody>
          <a:bodyPr wrap="square">
            <a:spAutoFit/>
          </a:bodyPr>
          <a:lstStyle/>
          <a:p>
            <a:pPr algn="just">
              <a:defRPr sz="4800" b="1">
                <a:solidFill>
                  <a:srgbClr val="000000"/>
                </a:solidFill>
                <a:latin typeface="Georgia"/>
              </a:defRPr>
            </a:pPr>
            <a:r>
              <a:rPr lang="en-US" sz="3600" b="1"/>
              <a:t>Exodus 1:19-22  And the midwives said unto Pharaoh, Because the Hebrew women are not as the Egyptian women; for they are lively, and are delivered ere the midwives come in unto them.  20 Therefore God dealt well with the midwives: and the people multiplied, and waxed very mighty.  21 And it came to pass, because the midwives feared God, that he made them houses.  22 And Pharaoh charged all his people, saying, Every son that is born ye shall cast into the river, and every daughter ye shall save alive.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6766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Women Who</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Defied a Nation</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Exodus 1:15-22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550" y="190500"/>
            <a:ext cx="11753850" cy="6324808"/>
          </a:xfrm>
          <a:prstGeom prst="rect">
            <a:avLst/>
          </a:prstGeom>
          <a:noFill/>
        </p:spPr>
        <p:txBody>
          <a:bodyPr wrap="square">
            <a:spAutoFit/>
          </a:bodyPr>
          <a:lstStyle/>
          <a:p>
            <a:pPr algn="just">
              <a:defRPr sz="4800" b="1">
                <a:solidFill>
                  <a:srgbClr val="000000"/>
                </a:solidFill>
                <a:latin typeface="Georgia"/>
              </a:defRPr>
            </a:pPr>
            <a:r>
              <a:rPr lang="en-US" sz="4500" b="1"/>
              <a:t>Exodus 1:15-16  And the king of Egypt spake to the Hebrew midwives, of which the name of the one was Shiphrah, and the name of the other Puah: And he said, When ye do the office of a midwife to the Hebrew women, and see them upon the stools; if it be a son, then ye shall kill him: but if it be a daughter, then she shall live.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lvl="0" algn="just">
              <a:defRPr sz="4800" b="1">
                <a:solidFill>
                  <a:srgbClr val="000000"/>
                </a:solidFill>
                <a:latin typeface="Georgia"/>
              </a:defRPr>
            </a:pPr>
            <a:r>
              <a:rPr lang="en-US" sz="6600" b="1"/>
              <a:t>Exodus 1:17  But the midwives feared God, and did not as the king of Egypt commanded them, but saved the men children alive.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0179"/>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Exodus 1:18  And the king of Egypt called for the midwives, and said unto them, Why have ye done this thing, and have saved the men children alive?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6124754"/>
          </a:xfrm>
          <a:prstGeom prst="rect">
            <a:avLst/>
          </a:prstGeom>
          <a:noFill/>
        </p:spPr>
        <p:txBody>
          <a:bodyPr wrap="square">
            <a:spAutoFit/>
          </a:bodyPr>
          <a:lstStyle/>
          <a:p>
            <a:pPr algn="just">
              <a:defRPr sz="4800" b="1">
                <a:solidFill>
                  <a:srgbClr val="000000"/>
                </a:solidFill>
                <a:latin typeface="Georgia"/>
              </a:defRPr>
            </a:pPr>
            <a:r>
              <a:rPr lang="en-US" sz="5600"/>
              <a:t>Exodus 1:19  And the midwives said unto Pharaoh, Because the Hebrew women are not as the Egyptian women; for they are lively, and are delivered ere the midwives come in unto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054"/>
            <a:ext cx="11274552" cy="5909310"/>
          </a:xfrm>
          <a:prstGeom prst="rect">
            <a:avLst/>
          </a:prstGeom>
          <a:noFill/>
        </p:spPr>
        <p:txBody>
          <a:bodyPr wrap="square">
            <a:spAutoFit/>
          </a:bodyPr>
          <a:lstStyle/>
          <a:p>
            <a:pPr algn="just">
              <a:defRPr sz="4800" b="1">
                <a:solidFill>
                  <a:srgbClr val="000000"/>
                </a:solidFill>
                <a:latin typeface="Georgia"/>
              </a:defRPr>
            </a:pPr>
            <a:r>
              <a:rPr lang="en-US" sz="5400"/>
              <a:t>Exodus 1:20-21  Therefore God dealt well with the midwives: and the people multiplied, and waxed very mighty. And it came to pass, because the midwives feared God, that he made them houses.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5879</TotalTime>
  <Words>598</Words>
  <Application>Microsoft Office PowerPoint</Application>
  <PresentationFormat>Custom</PresentationFormat>
  <Paragraphs>19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42</cp:revision>
  <dcterms:created xsi:type="dcterms:W3CDTF">2013-01-27T09:14:16Z</dcterms:created>
  <dcterms:modified xsi:type="dcterms:W3CDTF">2026-06-01T20:16:23Z</dcterms:modified>
  <cp:category/>
</cp:coreProperties>
</file>