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97" r:id="rId4"/>
    <p:sldId id="2998" r:id="rId5"/>
    <p:sldId id="2941" r:id="rId6"/>
    <p:sldId id="257" r:id="rId7"/>
    <p:sldId id="261" r:id="rId8"/>
    <p:sldId id="2966" r:id="rId9"/>
    <p:sldId id="2967" r:id="rId10"/>
    <p:sldId id="260" r:id="rId11"/>
    <p:sldId id="2985" r:id="rId12"/>
    <p:sldId id="2986" r:id="rId13"/>
    <p:sldId id="2989" r:id="rId14"/>
    <p:sldId id="2988" r:id="rId15"/>
    <p:sldId id="2994" r:id="rId16"/>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38" autoAdjust="0"/>
    <p:restoredTop sz="94660"/>
  </p:normalViewPr>
  <p:slideViewPr>
    <p:cSldViewPr snapToGrid="0" snapToObjects="1">
      <p:cViewPr>
        <p:scale>
          <a:sx n="66" d="100"/>
          <a:sy n="66" d="100"/>
        </p:scale>
        <p:origin x="2238" y="73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6/1/2026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6/1/2026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6/1/2026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6/1/2026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6/1/2026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6/1/2026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Revelation 1:9-20</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Chris Knowsley</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078313"/>
          </a:xfrm>
          <a:prstGeom prst="rect">
            <a:avLst/>
          </a:prstGeom>
          <a:noFill/>
        </p:spPr>
        <p:txBody>
          <a:bodyPr wrap="square">
            <a:spAutoFit/>
          </a:bodyPr>
          <a:lstStyle/>
          <a:p>
            <a:pPr algn="just">
              <a:defRPr sz="4800" b="1">
                <a:solidFill>
                  <a:srgbClr val="000000"/>
                </a:solidFill>
                <a:latin typeface="Georgia"/>
              </a:defRPr>
            </a:pPr>
            <a:r>
              <a:rPr lang="en-US" sz="5400"/>
              <a:t>Revelation 1:16  And he had in his right hand seven stars: and out of his mouth went a sharp twoedged sword: and his countenance was as the sun shineth in his strength.</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8AAA4-8CCE-E325-7F5C-AF1D7CBCD5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9E6D5C-6F68-4ECC-F9F8-1F4CF28DD76B}"/>
              </a:ext>
            </a:extLst>
          </p:cNvPr>
          <p:cNvSpPr txBox="1"/>
          <p:nvPr/>
        </p:nvSpPr>
        <p:spPr>
          <a:xfrm>
            <a:off x="457200" y="457200"/>
            <a:ext cx="11274552" cy="5632311"/>
          </a:xfrm>
          <a:prstGeom prst="rect">
            <a:avLst/>
          </a:prstGeom>
          <a:noFill/>
        </p:spPr>
        <p:txBody>
          <a:bodyPr wrap="square">
            <a:spAutoFit/>
          </a:bodyPr>
          <a:lstStyle/>
          <a:p>
            <a:pPr algn="just">
              <a:defRPr sz="4800" b="1">
                <a:solidFill>
                  <a:srgbClr val="000000"/>
                </a:solidFill>
                <a:latin typeface="Georgia"/>
              </a:defRPr>
            </a:pPr>
            <a:r>
              <a:rPr lang="en-US" sz="6000"/>
              <a:t>Revelation 1:17  And when I saw him, I fell at his feet as dead. And he laid his right hand upon me, saying unto me, Fear not; I am the first and the last:</a:t>
            </a:r>
          </a:p>
        </p:txBody>
      </p:sp>
    </p:spTree>
    <p:extLst>
      <p:ext uri="{BB962C8B-B14F-4D97-AF65-F5344CB8AC3E}">
        <p14:creationId xmlns:p14="http://schemas.microsoft.com/office/powerpoint/2010/main" val="24896556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7BB35-708C-302E-7405-E740FA13BD1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C248D36-6C61-CACB-F0A6-BF629173D4CC}"/>
              </a:ext>
            </a:extLst>
          </p:cNvPr>
          <p:cNvSpPr txBox="1"/>
          <p:nvPr/>
        </p:nvSpPr>
        <p:spPr>
          <a:xfrm>
            <a:off x="457200" y="355602"/>
            <a:ext cx="11274552" cy="618630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600" b="1" i="0" u="none" strike="noStrike" kern="1200" cap="none" spc="0" normalizeH="0" baseline="0" noProof="0">
                <a:ln>
                  <a:noFill/>
                </a:ln>
                <a:solidFill>
                  <a:srgbClr val="000000"/>
                </a:solidFill>
                <a:effectLst/>
                <a:uLnTx/>
                <a:uFillTx/>
                <a:latin typeface="Georgia"/>
                <a:ea typeface="+mn-ea"/>
                <a:cs typeface="+mn-cs"/>
              </a:rPr>
              <a:t>Revelation 1:18  I am he that liveth, and was dead; and, behold, I am alive for evermore, Amen; and have the keys of hell and of death.</a:t>
            </a:r>
          </a:p>
        </p:txBody>
      </p:sp>
    </p:spTree>
    <p:extLst>
      <p:ext uri="{BB962C8B-B14F-4D97-AF65-F5344CB8AC3E}">
        <p14:creationId xmlns:p14="http://schemas.microsoft.com/office/powerpoint/2010/main" val="10757333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A773D-ECE3-1A1D-E13C-2F4CA738ED3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FF066B2-2FDD-A63D-9560-ED2758575BC4}"/>
              </a:ext>
            </a:extLst>
          </p:cNvPr>
          <p:cNvSpPr txBox="1"/>
          <p:nvPr/>
        </p:nvSpPr>
        <p:spPr>
          <a:xfrm>
            <a:off x="457200" y="295275"/>
            <a:ext cx="11274552" cy="5170646"/>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600" b="1" i="0" u="none" strike="noStrike" kern="1200" cap="none" spc="0" normalizeH="0" baseline="0" noProof="0">
                <a:ln>
                  <a:noFill/>
                </a:ln>
                <a:solidFill>
                  <a:srgbClr val="000000"/>
                </a:solidFill>
                <a:effectLst/>
                <a:uLnTx/>
                <a:uFillTx/>
                <a:latin typeface="Georgia"/>
                <a:ea typeface="+mn-ea"/>
                <a:cs typeface="+mn-cs"/>
              </a:rPr>
              <a:t>Revelation 1:19  Write the things which thou hast seen, and the things which are, and the things which shall be hereafter;</a:t>
            </a:r>
          </a:p>
        </p:txBody>
      </p:sp>
    </p:spTree>
    <p:extLst>
      <p:ext uri="{BB962C8B-B14F-4D97-AF65-F5344CB8AC3E}">
        <p14:creationId xmlns:p14="http://schemas.microsoft.com/office/powerpoint/2010/main" val="14268219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0F434-D96D-D2E8-B16E-F45AF3F50D0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B8B3F55-F35D-58EA-4437-7384588ADA8E}"/>
              </a:ext>
            </a:extLst>
          </p:cNvPr>
          <p:cNvSpPr txBox="1"/>
          <p:nvPr/>
        </p:nvSpPr>
        <p:spPr>
          <a:xfrm>
            <a:off x="457200" y="390525"/>
            <a:ext cx="11274552" cy="600164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Revelation 1:20  The mystery of the seven stars which thou sawest in my right hand, and the seven golden candlesticks. The seven stars are the angels of the seven churches: and the seven candlesticks which thou sawest are the seven churches.</a:t>
            </a:r>
          </a:p>
        </p:txBody>
      </p:sp>
    </p:spTree>
    <p:extLst>
      <p:ext uri="{BB962C8B-B14F-4D97-AF65-F5344CB8AC3E}">
        <p14:creationId xmlns:p14="http://schemas.microsoft.com/office/powerpoint/2010/main" val="24231230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FE3AFD-DA5A-3C2B-F6B0-A1747240FE9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D7DF431-603A-01A3-9721-4DDDA6158367}"/>
              </a:ext>
            </a:extLst>
          </p:cNvPr>
          <p:cNvSpPr txBox="1"/>
          <p:nvPr/>
        </p:nvSpPr>
        <p:spPr>
          <a:xfrm>
            <a:off x="221673" y="221674"/>
            <a:ext cx="11711709" cy="6355586"/>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700" b="1" i="0" u="none" strike="noStrike" kern="1200" cap="none" spc="0" normalizeH="0" baseline="0" noProof="0">
                <a:ln>
                  <a:noFill/>
                </a:ln>
                <a:solidFill>
                  <a:srgbClr val="000000"/>
                </a:solidFill>
                <a:effectLst/>
                <a:uLnTx/>
                <a:uFillTx/>
                <a:latin typeface="Georgia"/>
                <a:ea typeface="+mn-ea"/>
                <a:cs typeface="+mn-cs"/>
              </a:rPr>
              <a:t>1. Stop treating prophecy like mystery when Christ already explained its structure. </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700" b="1" i="0" u="none" strike="noStrike" kern="1200" cap="none" spc="0" normalizeH="0" baseline="0" noProof="0">
                <a:ln>
                  <a:noFill/>
                </a:ln>
                <a:solidFill>
                  <a:srgbClr val="000000"/>
                </a:solidFill>
                <a:effectLst/>
                <a:uLnTx/>
                <a:uFillTx/>
                <a:latin typeface="Georgia"/>
                <a:ea typeface="+mn-ea"/>
                <a:cs typeface="+mn-cs"/>
              </a:rPr>
              <a:t>2. Start with Christ’s authority before trying to understand future events. </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700" b="1" i="0" u="none" strike="noStrike" kern="1200" cap="none" spc="0" normalizeH="0" baseline="0" noProof="0">
                <a:ln>
                  <a:noFill/>
                </a:ln>
                <a:solidFill>
                  <a:srgbClr val="000000"/>
                </a:solidFill>
                <a:effectLst/>
                <a:uLnTx/>
                <a:uFillTx/>
                <a:latin typeface="Georgia"/>
                <a:ea typeface="+mn-ea"/>
                <a:cs typeface="+mn-cs"/>
              </a:rPr>
              <a:t>3. Do not separate the Jesus of the churches from the Jesus of judgment—they are the same. </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700" b="1" i="0" u="none" strike="noStrike" kern="1200" cap="none" spc="0" normalizeH="0" baseline="0" noProof="0">
                <a:ln>
                  <a:noFill/>
                </a:ln>
                <a:solidFill>
                  <a:srgbClr val="000000"/>
                </a:solidFill>
                <a:effectLst/>
                <a:uLnTx/>
                <a:uFillTx/>
                <a:latin typeface="Georgia"/>
                <a:ea typeface="+mn-ea"/>
                <a:cs typeface="+mn-cs"/>
              </a:rPr>
              <a:t>4. Understand that Christ already rules, and Revelation shows how that rule will be enforced. </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700" b="1" i="0" u="none" strike="noStrike" kern="1200" cap="none" spc="0" normalizeH="0" baseline="0" noProof="0">
                <a:ln>
                  <a:noFill/>
                </a:ln>
                <a:solidFill>
                  <a:srgbClr val="000000"/>
                </a:solidFill>
                <a:effectLst/>
                <a:uLnTx/>
                <a:uFillTx/>
                <a:latin typeface="Georgia"/>
                <a:ea typeface="+mn-ea"/>
                <a:cs typeface="+mn-cs"/>
              </a:rPr>
              <a:t>5. What is written will happen exactly as revealed.</a:t>
            </a:r>
          </a:p>
        </p:txBody>
      </p:sp>
    </p:spTree>
    <p:extLst>
      <p:ext uri="{BB962C8B-B14F-4D97-AF65-F5344CB8AC3E}">
        <p14:creationId xmlns:p14="http://schemas.microsoft.com/office/powerpoint/2010/main" val="3998525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6114" y="164646"/>
            <a:ext cx="11959772" cy="6394058"/>
          </a:xfrm>
          <a:prstGeom prst="rect">
            <a:avLst/>
          </a:prstGeom>
          <a:noFill/>
        </p:spPr>
        <p:txBody>
          <a:bodyPr wrap="square">
            <a:spAutoFit/>
          </a:bodyPr>
          <a:lstStyle/>
          <a:p>
            <a:pPr algn="just">
              <a:defRPr sz="4800" b="1">
                <a:solidFill>
                  <a:srgbClr val="000000"/>
                </a:solidFill>
                <a:latin typeface="Georgia"/>
              </a:defRPr>
            </a:pPr>
            <a:r>
              <a:rPr lang="en-US" sz="3150" b="1"/>
              <a:t>Revelation 1:9-20  I John, who also am your brother, and companion in tribulation, and in the kingdom and patience of Jesus Christ, was in the isle that is called Patmos, for the word of God, and for the testimony of Jesus Christ. 10 I was in the Spirit on the Lord’s day, and heard behind me a great voice, as of a trumpet, 11 Saying, I am Alpha and Omega, the first and the last: and, What thou seest, write in a book, and send it unto the seven churches which are in Asia; unto Ephesus, and unto Smyrna, and unto Pergamos, and unto Thyatira, and unto Sardis, and unto Philadelphia, and unto Laodicea. 12 And I turned to see the voice that spake with me. And being turned, I saw seven golden candlesticks;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9819ED-C753-A204-7CE8-AF49E74ACD7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8CB52ED-6C35-A51C-84F6-B52D1A338F03}"/>
              </a:ext>
            </a:extLst>
          </p:cNvPr>
          <p:cNvSpPr txBox="1"/>
          <p:nvPr/>
        </p:nvSpPr>
        <p:spPr>
          <a:xfrm>
            <a:off x="238125" y="92070"/>
            <a:ext cx="11696700" cy="6494085"/>
          </a:xfrm>
          <a:prstGeom prst="rect">
            <a:avLst/>
          </a:prstGeom>
          <a:noFill/>
        </p:spPr>
        <p:txBody>
          <a:bodyPr wrap="square">
            <a:spAutoFit/>
          </a:bodyPr>
          <a:lstStyle/>
          <a:p>
            <a:pPr algn="just">
              <a:defRPr sz="4800" b="1">
                <a:solidFill>
                  <a:srgbClr val="000000"/>
                </a:solidFill>
                <a:latin typeface="Georgia"/>
              </a:defRPr>
            </a:pPr>
            <a:r>
              <a:rPr lang="en-US" sz="3200" b="1"/>
              <a:t>Revelation 1:13-20  And in the midst of the seven candlesticks one like unto the Son of man, clothed with a garment down to the foot, and girt about the paps with a golden girdle. 14 His head and his hairs were white like wool, as white as snow; and his eyes were as a flame of fire; 15 And his feet like unto fine brass, as if they burned in a furnace; and his voice as the sound of many waters. 16 And he had in his right hand seven stars: and out of his mouth went a sharp twoedged sword: and his countenance was as the sun shineth in his strength. 17 And when I saw him, I fell at his feet as dead. And he laid his right hand upon me, saying unto me, Fear not; I am the first and the last:</a:t>
            </a:r>
          </a:p>
        </p:txBody>
      </p:sp>
    </p:spTree>
    <p:extLst>
      <p:ext uri="{BB962C8B-B14F-4D97-AF65-F5344CB8AC3E}">
        <p14:creationId xmlns:p14="http://schemas.microsoft.com/office/powerpoint/2010/main" val="1525261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12B164-175E-70EC-A762-C734C020B2F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3E5F33C-5DB6-0129-3396-017CCE971760}"/>
              </a:ext>
            </a:extLst>
          </p:cNvPr>
          <p:cNvSpPr txBox="1"/>
          <p:nvPr/>
        </p:nvSpPr>
        <p:spPr>
          <a:xfrm>
            <a:off x="238125" y="92070"/>
            <a:ext cx="11696700" cy="5016758"/>
          </a:xfrm>
          <a:prstGeom prst="rect">
            <a:avLst/>
          </a:prstGeom>
          <a:noFill/>
        </p:spPr>
        <p:txBody>
          <a:bodyPr wrap="square">
            <a:spAutoFit/>
          </a:bodyPr>
          <a:lstStyle/>
          <a:p>
            <a:pPr algn="just">
              <a:defRPr sz="4800" b="1">
                <a:solidFill>
                  <a:srgbClr val="000000"/>
                </a:solidFill>
                <a:latin typeface="Georgia"/>
              </a:defRPr>
            </a:pPr>
            <a:r>
              <a:rPr lang="en-US" sz="3200" b="1"/>
              <a:t>Revelation 1:18-20 I am he that liveth, and was dead; and, behold, I am alive for evermore, Amen; and have the keys of hell and of death. 19 Write the things which thou hast seen, and the things which are, and the things which shall be hereafter; 20 The mystery of the seven stars which thou sawest in my right hand, and the seven golden candlesticks. The seven stars are the angels of the seven churches: and the seven candlesticks which thou sawest are the seven churches.</a:t>
            </a:r>
          </a:p>
        </p:txBody>
      </p:sp>
    </p:spTree>
    <p:extLst>
      <p:ext uri="{BB962C8B-B14F-4D97-AF65-F5344CB8AC3E}">
        <p14:creationId xmlns:p14="http://schemas.microsoft.com/office/powerpoint/2010/main" val="40940308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048618"/>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The Real Jesus Will Terrify You: Revelation 1:9-20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4171" y="65319"/>
            <a:ext cx="11843657" cy="6740307"/>
          </a:xfrm>
          <a:prstGeom prst="rect">
            <a:avLst/>
          </a:prstGeom>
          <a:noFill/>
        </p:spPr>
        <p:txBody>
          <a:bodyPr wrap="square">
            <a:spAutoFit/>
          </a:bodyPr>
          <a:lstStyle/>
          <a:p>
            <a:pPr algn="just">
              <a:defRPr sz="4800" b="1">
                <a:solidFill>
                  <a:srgbClr val="000000"/>
                </a:solidFill>
                <a:latin typeface="Georgia"/>
              </a:defRPr>
            </a:pPr>
            <a:r>
              <a:rPr lang="en-US" sz="5400" b="1"/>
              <a:t>Revelation 1:9  I John, who also am your brother, and companion in tribulation, and in the kingdom and patience of Jesus Christ, was in the isle that is called Patmos, for the word of God, and for the testimony of Jesus Christ.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297546"/>
            <a:ext cx="11274552" cy="6247864"/>
          </a:xfrm>
          <a:prstGeom prst="rect">
            <a:avLst/>
          </a:prstGeom>
          <a:noFill/>
        </p:spPr>
        <p:txBody>
          <a:bodyPr wrap="square">
            <a:spAutoFit/>
          </a:bodyPr>
          <a:lstStyle/>
          <a:p>
            <a:pPr lvl="0" algn="just">
              <a:defRPr sz="4800" b="1">
                <a:solidFill>
                  <a:srgbClr val="000000"/>
                </a:solidFill>
                <a:latin typeface="Georgia"/>
              </a:defRPr>
            </a:pPr>
            <a:r>
              <a:rPr lang="en-US" sz="4000" b="1"/>
              <a:t>Revelation 1:10-11  I was in the Spirit on the Lord’s day, and heard behind me a great voice, as of a trumpet, Saying, I am Alpha and Omega, the first and the last: and, What thou seest, write in a book, and send it unto the seven churches which are in Asia; unto Ephesus, and unto Smyrna, and unto Pergamos, and unto Thyatira, and unto Sardis, and unto Philadelphia, and unto Laodicea.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9657" y="62607"/>
            <a:ext cx="11829143" cy="6740307"/>
          </a:xfrm>
          <a:prstGeom prst="rect">
            <a:avLst/>
          </a:prstGeom>
          <a:noFill/>
        </p:spPr>
        <p:txBody>
          <a:bodyPr wrap="square">
            <a:spAutoFit/>
          </a:bodyPr>
          <a:lstStyle/>
          <a:p>
            <a:pPr algn="just">
              <a:defRPr sz="4800" b="1">
                <a:solidFill>
                  <a:srgbClr val="000000"/>
                </a:solidFill>
                <a:latin typeface="Georgia"/>
              </a:defRPr>
            </a:pPr>
            <a:r>
              <a:rPr lang="en-US" sz="4800" b="1"/>
              <a:t>Revelation 1:12-13  And I turned to see the voice that spake with me. And being turned, I saw seven golden candlesticks; And in the midst of the seven candlesticks one like unto the Son of man, clothed with a garment down to the foot, and girt about the paps with a golden girdle.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80975"/>
            <a:ext cx="11274552" cy="6494085"/>
          </a:xfrm>
          <a:prstGeom prst="rect">
            <a:avLst/>
          </a:prstGeom>
          <a:noFill/>
        </p:spPr>
        <p:txBody>
          <a:bodyPr wrap="square">
            <a:spAutoFit/>
          </a:bodyPr>
          <a:lstStyle/>
          <a:p>
            <a:pPr algn="just">
              <a:defRPr sz="4800" b="1">
                <a:solidFill>
                  <a:srgbClr val="000000"/>
                </a:solidFill>
                <a:latin typeface="Georgia"/>
              </a:defRPr>
            </a:pPr>
            <a:r>
              <a:rPr lang="en-US" sz="5200"/>
              <a:t>Revelation 1:14-15  His head and his hairs were white like wool, as white as snow; and his eyes were as a flame of fire; And his feet like unto fine brass, as if they burned in a furnace; and his voice as the sound of many waters.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5864</TotalTime>
  <Words>982</Words>
  <Application>Microsoft Office PowerPoint</Application>
  <PresentationFormat>Custom</PresentationFormat>
  <Paragraphs>23</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41</cp:revision>
  <dcterms:created xsi:type="dcterms:W3CDTF">2013-01-27T09:14:16Z</dcterms:created>
  <dcterms:modified xsi:type="dcterms:W3CDTF">2026-06-01T17:31:45Z</dcterms:modified>
  <cp:category/>
</cp:coreProperties>
</file>