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73" r:id="rId4"/>
    <p:sldId id="309" r:id="rId5"/>
    <p:sldId id="310" r:id="rId6"/>
    <p:sldId id="311" r:id="rId7"/>
    <p:sldId id="312" r:id="rId8"/>
    <p:sldId id="313" r:id="rId9"/>
    <p:sldId id="314" r:id="rId10"/>
    <p:sldId id="315" r:id="rId1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80" y="17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198784" y="2550805"/>
            <a:ext cx="11807686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The Power of a Godly Mother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B9B91-21C4-4F99-B33E-90A03D78A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2A7BAD-163D-B973-BF49-3C8DAA5EF91E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2 Timothy 3:14 But continue thou in the things which thou hast learned and hast been assured of, knowing of whom thou hast learned them;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7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Timothy 1:1-5   Paul, an apostle of Jesus Christ by the will of God, according to the promise of life which is in Christ Jesus,  2 To Timothy, my dearly beloved son: Grace, mercy, and peace, from God the Father and Christ Jesus our Lord.  3 I thank God, whom I serve from my forefathers with pure conscience, that without ceasing I have remembrance of thee in my prayers night and day;  4 Greatly desiring to see thee, being mindful of thy tears, that I may be filled with joy;  5 When I call to remembrance the unfeigned faith that is in thee, which dwelt first in thy grandmother Lois, and thy mother Eunice; and I am persuaded that in thee also.</a:t>
            </a:r>
            <a:endParaRPr kumimoji="0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738922" y="2611617"/>
            <a:ext cx="10714156" cy="1925764"/>
          </a:xfrm>
          <a:prstGeom prst="rect">
            <a:avLst/>
          </a:prstGeom>
          <a:noFill/>
        </p:spPr>
        <p:txBody>
          <a:bodyPr wrap="square"/>
          <a:lstStyle/>
          <a:p>
            <a:pPr lvl="0" algn="ctr">
              <a:defRPr/>
            </a:pPr>
            <a:r>
              <a:rPr lang="en-US" sz="7200" b="1" dirty="0">
                <a:solidFill>
                  <a:prstClr val="black"/>
                </a:solidFill>
                <a:latin typeface="Georgia"/>
              </a:rPr>
              <a:t>The Power of a </a:t>
            </a:r>
          </a:p>
          <a:p>
            <a:pPr lvl="0" algn="ctr">
              <a:defRPr/>
            </a:pPr>
            <a:r>
              <a:rPr lang="en-US" sz="7200" b="1" dirty="0">
                <a:solidFill>
                  <a:prstClr val="black"/>
                </a:solidFill>
                <a:latin typeface="Georgia"/>
              </a:rPr>
              <a:t>Godly Mother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A8BC-0F59-C188-E275-60A9C607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ED03DD-A78A-139A-2E9A-AABC8071F17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Isaiah 44:24 Thus saith the LORD, thy redeemer, and he that formed thee from the womb, I am the LORD that maketh all things…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7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76BCF-E594-63F7-01DD-3414932FD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221ACA-EEA0-5ED9-F17A-7AE1EC89872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Timothy 1:1-5 Paul, an apostle of Jesus Christ by the will of God, according to the promise of life which is in Christ Jesus, 2 To Timothy, my dearly beloved son: Grace, mercy, and peace, from God the Father and Christ Jesus our Lord. 3 I thank God, whom I serve from my forefathers with pure conscience, that without ceasing I have remembrance of thee in my prayers night and day; 4 Greatly desiring to see thee, being mindful of thy tears, that I may be filled with joy; 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27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DE40E-FFA5-8054-85AA-6B9269EF4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A4DE6E-AD41-0B5C-1C43-D67DBD36E53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5 When I call to remembrance the unfeigned faith that is in thee, which dwelt first in thy grandmother Lois, and thy mother Eunice; and I am persuaded that in thee also.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8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8C054-05B6-8814-6283-B7D1B09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5F437B-C40F-28EA-27D0-50ED73B3DAE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2 Timothy 3:14-15 But continue thou in the things which thou hast learned and hast been assured of, knowing of whom thou hast learned them; 15 And that from a child thou hast known the holy scriptures, which are able to make thee wise unto salvation through faith which is in Christ Jesus.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38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3DA52-CB47-6CCF-663B-2967DDD21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8A9D20-13F7-7688-B281-F7F8DE9CC9A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Proverbs 31:26 She </a:t>
            </a:r>
            <a:r>
              <a:rPr lang="en-US" sz="4800" b="1" dirty="0" err="1">
                <a:solidFill>
                  <a:prstClr val="black"/>
                </a:solidFill>
                <a:latin typeface="Georgia"/>
              </a:rPr>
              <a:t>openeth</a:t>
            </a:r>
            <a:r>
              <a:rPr lang="en-US" sz="4800" b="1" dirty="0">
                <a:solidFill>
                  <a:prstClr val="black"/>
                </a:solidFill>
                <a:latin typeface="Georgia"/>
              </a:rPr>
              <a:t> her mouth with wisdom; and in her tongue is the law of kindness.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63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0210A-D1FC-56C0-2346-D06298948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CDE636-2F72-66F0-12DD-D57A773FD00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5 When I call to remembrance the unfeigned faith that is in thee, which dwelt first in thy grandmother Lois, and thy mother Eunice; and </a:t>
            </a:r>
            <a:r>
              <a:rPr lang="en-US" sz="4800" b="1" u="sng" dirty="0">
                <a:solidFill>
                  <a:prstClr val="black"/>
                </a:solidFill>
                <a:latin typeface="Georgia"/>
              </a:rPr>
              <a:t>I am persuaded that in thee also.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963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107536</TotalTime>
  <Words>501</Words>
  <Application>Microsoft Office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752</cp:revision>
  <cp:lastPrinted>2020-01-28T17:57:24Z</cp:lastPrinted>
  <dcterms:created xsi:type="dcterms:W3CDTF">2019-08-31T20:33:16Z</dcterms:created>
  <dcterms:modified xsi:type="dcterms:W3CDTF">2026-05-09T12:43:34Z</dcterms:modified>
</cp:coreProperties>
</file>